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42" d="100"/>
          <a:sy n="142" d="100"/>
        </p:scale>
        <p:origin x="-2232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8074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4060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1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1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4364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3482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8311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211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30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3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9173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8687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7266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5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5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652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41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423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2425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/>
          </p:cNvSpPr>
          <p:nvPr/>
        </p:nvSpPr>
        <p:spPr bwMode="auto">
          <a:xfrm>
            <a:off x="-517525" y="-214313"/>
            <a:ext cx="9767888" cy="7224713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s-E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63" y="1249363"/>
            <a:ext cx="2133600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4"/>
          <p:cNvSpPr>
            <a:spLocks/>
          </p:cNvSpPr>
          <p:nvPr/>
        </p:nvSpPr>
        <p:spPr bwMode="auto">
          <a:xfrm>
            <a:off x="3241522" y="4456113"/>
            <a:ext cx="2130015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>
              <a:tabLst>
                <a:tab pos="892175" algn="l"/>
              </a:tabLst>
            </a:pPr>
            <a:r>
              <a:rPr lang="en-US" dirty="0" err="1">
                <a:latin typeface="L VAG Rounded Light" charset="0"/>
                <a:ea typeface="ＭＳ Ｐゴシック" charset="0"/>
                <a:sym typeface="L VAG Rounded Light" charset="0"/>
              </a:rPr>
              <a:t>Proyecto</a:t>
            </a:r>
            <a:r>
              <a:rPr lang="en-US" dirty="0">
                <a:latin typeface="L VAG Rounded Light" charset="0"/>
                <a:ea typeface="ＭＳ Ｐゴシック" charset="0"/>
                <a:sym typeface="L VAG Rounded Light" charset="0"/>
              </a:rPr>
              <a:t> </a:t>
            </a:r>
            <a:r>
              <a:rPr lang="en-US" dirty="0" smtClean="0">
                <a:latin typeface="L VAG Rounded Light" charset="0"/>
                <a:ea typeface="ＭＳ Ｐゴシック" charset="0"/>
                <a:sym typeface="L VAG Rounded Light" charset="0"/>
              </a:rPr>
              <a:t>de </a:t>
            </a:r>
            <a:r>
              <a:rPr lang="en-US" dirty="0" err="1" smtClean="0">
                <a:latin typeface="L VAG Rounded Light" charset="0"/>
                <a:ea typeface="ＭＳ Ｐゴシック" charset="0"/>
                <a:sym typeface="L VAG Rounded Light" charset="0"/>
              </a:rPr>
              <a:t>Religión</a:t>
            </a:r>
            <a:endParaRPr lang="en-US" dirty="0" smtClean="0">
              <a:latin typeface="L VAG Rounded Light" charset="0"/>
              <a:ea typeface="ＭＳ Ｐゴシック" charset="0"/>
              <a:sym typeface="L VAG Rounded Light" charset="0"/>
            </a:endParaRPr>
          </a:p>
          <a:p>
            <a:pPr algn="ctr">
              <a:tabLst>
                <a:tab pos="892175" algn="l"/>
              </a:tabLst>
            </a:pPr>
            <a:r>
              <a:rPr lang="en-US" sz="1700" dirty="0" err="1" smtClean="0">
                <a:latin typeface="L VAG Rounded Light" charset="0"/>
                <a:ea typeface="ＭＳ Ｐゴシック" charset="0"/>
                <a:sym typeface="L VAG Rounded Light" charset="0"/>
              </a:rPr>
              <a:t>Educación</a:t>
            </a:r>
            <a:r>
              <a:rPr lang="en-US" sz="1700" dirty="0" smtClean="0">
                <a:latin typeface="L VAG Rounded Light" charset="0"/>
                <a:ea typeface="ＭＳ Ｐゴシック" charset="0"/>
                <a:sym typeface="L VAG Rounded Light" charset="0"/>
              </a:rPr>
              <a:t> </a:t>
            </a:r>
            <a:r>
              <a:rPr lang="en-US" sz="1700" dirty="0" err="1" smtClean="0">
                <a:latin typeface="L VAG Rounded Light" charset="0"/>
                <a:ea typeface="ＭＳ Ｐゴシック" charset="0"/>
                <a:sym typeface="L VAG Rounded Light" charset="0"/>
              </a:rPr>
              <a:t>Primaria</a:t>
            </a:r>
            <a:endParaRPr lang="en-US" sz="1700" dirty="0">
              <a:latin typeface="L VAG Rounded Light" charset="0"/>
              <a:ea typeface="ＭＳ Ｐゴシック" charset="0"/>
              <a:sym typeface="L VAG Rounded Light" charset="0"/>
            </a:endParaRPr>
          </a:p>
        </p:txBody>
      </p:sp>
      <p:pic>
        <p:nvPicPr>
          <p:cNvPr id="2" name="Imagen 1" descr="Logo Nehorah.psd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859" y="2840920"/>
            <a:ext cx="2432304" cy="117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38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555" y="1586807"/>
            <a:ext cx="5580062" cy="500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59685">
            <a:off x="488950" y="3575050"/>
            <a:ext cx="2106613" cy="197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1"/>
          <p:cNvSpPr>
            <a:spLocks/>
          </p:cNvSpPr>
          <p:nvPr/>
        </p:nvSpPr>
        <p:spPr bwMode="auto">
          <a:xfrm>
            <a:off x="449263" y="1417638"/>
            <a:ext cx="2724150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233057" bIns="0"/>
          <a:lstStyle/>
          <a:p>
            <a:pPr algn="l"/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En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recuerdo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la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Virgen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María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muchos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padres les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ponen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a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sus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hijas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su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nombre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914241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7489">
            <a:off x="4597670" y="1705249"/>
            <a:ext cx="3616325" cy="478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56925">
            <a:off x="873040" y="3119670"/>
            <a:ext cx="3197225" cy="292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1"/>
          <p:cNvSpPr>
            <a:spLocks/>
          </p:cNvSpPr>
          <p:nvPr/>
        </p:nvSpPr>
        <p:spPr bwMode="auto">
          <a:xfrm>
            <a:off x="803275" y="1357313"/>
            <a:ext cx="2938463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233057" bIns="0"/>
          <a:lstStyle/>
          <a:p>
            <a:pPr algn="l"/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María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madre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mía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siempre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que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digo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tu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nombre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llamo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a mi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mejor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amiga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2368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/>
          </p:cNvSpPr>
          <p:nvPr/>
        </p:nvSpPr>
        <p:spPr bwMode="auto">
          <a:xfrm>
            <a:off x="-517525" y="-214313"/>
            <a:ext cx="9767888" cy="7224713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s-E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63" y="1249363"/>
            <a:ext cx="2133600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4"/>
          <p:cNvSpPr>
            <a:spLocks/>
          </p:cNvSpPr>
          <p:nvPr/>
        </p:nvSpPr>
        <p:spPr bwMode="auto">
          <a:xfrm>
            <a:off x="3241522" y="4456113"/>
            <a:ext cx="2130015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>
              <a:tabLst>
                <a:tab pos="892175" algn="l"/>
              </a:tabLst>
            </a:pPr>
            <a:r>
              <a:rPr lang="en-US" dirty="0" err="1">
                <a:latin typeface="L VAG Rounded Light" charset="0"/>
                <a:ea typeface="ＭＳ Ｐゴシック" charset="0"/>
                <a:sym typeface="L VAG Rounded Light" charset="0"/>
              </a:rPr>
              <a:t>Proyecto</a:t>
            </a:r>
            <a:r>
              <a:rPr lang="en-US" dirty="0">
                <a:latin typeface="L VAG Rounded Light" charset="0"/>
                <a:ea typeface="ＭＳ Ｐゴシック" charset="0"/>
                <a:sym typeface="L VAG Rounded Light" charset="0"/>
              </a:rPr>
              <a:t> </a:t>
            </a:r>
            <a:r>
              <a:rPr lang="en-US" dirty="0" smtClean="0">
                <a:latin typeface="L VAG Rounded Light" charset="0"/>
                <a:ea typeface="ＭＳ Ｐゴシック" charset="0"/>
                <a:sym typeface="L VAG Rounded Light" charset="0"/>
              </a:rPr>
              <a:t>de </a:t>
            </a:r>
            <a:r>
              <a:rPr lang="en-US" dirty="0" err="1" smtClean="0">
                <a:latin typeface="L VAG Rounded Light" charset="0"/>
                <a:ea typeface="ＭＳ Ｐゴシック" charset="0"/>
                <a:sym typeface="L VAG Rounded Light" charset="0"/>
              </a:rPr>
              <a:t>Religión</a:t>
            </a:r>
            <a:endParaRPr lang="en-US" dirty="0" smtClean="0">
              <a:latin typeface="L VAG Rounded Light" charset="0"/>
              <a:ea typeface="ＭＳ Ｐゴシック" charset="0"/>
              <a:sym typeface="L VAG Rounded Light" charset="0"/>
            </a:endParaRPr>
          </a:p>
          <a:p>
            <a:pPr algn="ctr">
              <a:tabLst>
                <a:tab pos="892175" algn="l"/>
              </a:tabLst>
            </a:pPr>
            <a:r>
              <a:rPr lang="en-US" sz="1700" dirty="0" err="1" smtClean="0">
                <a:latin typeface="L VAG Rounded Light" charset="0"/>
                <a:ea typeface="ＭＳ Ｐゴシック" charset="0"/>
                <a:sym typeface="L VAG Rounded Light" charset="0"/>
              </a:rPr>
              <a:t>Educación</a:t>
            </a:r>
            <a:r>
              <a:rPr lang="en-US" sz="1700" dirty="0" smtClean="0">
                <a:latin typeface="L VAG Rounded Light" charset="0"/>
                <a:ea typeface="ＭＳ Ｐゴシック" charset="0"/>
                <a:sym typeface="L VAG Rounded Light" charset="0"/>
              </a:rPr>
              <a:t> </a:t>
            </a:r>
            <a:r>
              <a:rPr lang="en-US" sz="1700" dirty="0" err="1" smtClean="0">
                <a:latin typeface="L VAG Rounded Light" charset="0"/>
                <a:ea typeface="ＭＳ Ｐゴシック" charset="0"/>
                <a:sym typeface="L VAG Rounded Light" charset="0"/>
              </a:rPr>
              <a:t>Primaria</a:t>
            </a:r>
            <a:endParaRPr lang="en-US" sz="1700" dirty="0">
              <a:latin typeface="L VAG Rounded Light" charset="0"/>
              <a:ea typeface="ＭＳ Ｐゴシック" charset="0"/>
              <a:sym typeface="L VAG Rounded Light" charset="0"/>
            </a:endParaRPr>
          </a:p>
        </p:txBody>
      </p:sp>
      <p:pic>
        <p:nvPicPr>
          <p:cNvPr id="2" name="Imagen 1" descr="Logo Nehorah.psd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859" y="2840920"/>
            <a:ext cx="2432304" cy="117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130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462" y="1606319"/>
            <a:ext cx="7661275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"/>
          <p:cNvSpPr>
            <a:spLocks/>
          </p:cNvSpPr>
          <p:nvPr/>
        </p:nvSpPr>
        <p:spPr bwMode="auto">
          <a:xfrm>
            <a:off x="404444" y="1226166"/>
            <a:ext cx="4411662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892175" algn="l"/>
              </a:tabLst>
            </a:pP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DIOS ELIGE A MARÍA</a:t>
            </a:r>
          </a:p>
        </p:txBody>
      </p:sp>
    </p:spTree>
    <p:extLst>
      <p:ext uri="{BB962C8B-B14F-4D97-AF65-F5344CB8AC3E}">
        <p14:creationId xmlns:p14="http://schemas.microsoft.com/office/powerpoint/2010/main" val="34398652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6758" y="1810993"/>
            <a:ext cx="4214812" cy="4935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35438">
            <a:off x="549275" y="2382838"/>
            <a:ext cx="2687638" cy="323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1"/>
          <p:cNvSpPr>
            <a:spLocks/>
          </p:cNvSpPr>
          <p:nvPr/>
        </p:nvSpPr>
        <p:spPr bwMode="auto">
          <a:xfrm>
            <a:off x="735013" y="1114425"/>
            <a:ext cx="2805112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233057" bIns="0"/>
          <a:lstStyle/>
          <a:p>
            <a:pPr algn="l"/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María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vivía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en un pueblo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llamado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Nazaret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328223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542" y="2490788"/>
            <a:ext cx="6178550" cy="337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>
            <a:spLocks/>
          </p:cNvSpPr>
          <p:nvPr/>
        </p:nvSpPr>
        <p:spPr bwMode="auto">
          <a:xfrm>
            <a:off x="279186" y="1657815"/>
            <a:ext cx="8466137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233057" bIns="0"/>
          <a:lstStyle/>
          <a:p>
            <a:pPr algn="l"/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Un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día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el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ángel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Gabriel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visitó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a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María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y le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dijo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:</a:t>
            </a:r>
            <a:r>
              <a:rPr lang="en-US" sz="2500" dirty="0">
                <a:solidFill>
                  <a:srgbClr val="00FF00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Alégrate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Dios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te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ha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elegido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para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que seas la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madre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Jesús.</a:t>
            </a:r>
          </a:p>
        </p:txBody>
      </p:sp>
      <p:sp>
        <p:nvSpPr>
          <p:cNvPr id="4" name="Rectangle 3"/>
          <p:cNvSpPr>
            <a:spLocks/>
          </p:cNvSpPr>
          <p:nvPr/>
        </p:nvSpPr>
        <p:spPr bwMode="auto">
          <a:xfrm>
            <a:off x="3276600" y="5781562"/>
            <a:ext cx="561657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233057" bIns="0"/>
          <a:lstStyle/>
          <a:p>
            <a:pPr algn="r"/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María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se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sorprendió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pero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le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contestó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:</a:t>
            </a:r>
            <a:r>
              <a:rPr lang="en-US" sz="2500" dirty="0">
                <a:solidFill>
                  <a:srgbClr val="FF00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</a:p>
          <a:p>
            <a:pPr algn="r"/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-</a:t>
            </a:r>
            <a:r>
              <a:rPr lang="en-US" sz="2500" dirty="0">
                <a:solidFill>
                  <a:srgbClr val="FF00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Sí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quiero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ser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la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madre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Jesús.</a:t>
            </a:r>
          </a:p>
        </p:txBody>
      </p:sp>
    </p:spTree>
    <p:extLst>
      <p:ext uri="{BB962C8B-B14F-4D97-AF65-F5344CB8AC3E}">
        <p14:creationId xmlns:p14="http://schemas.microsoft.com/office/powerpoint/2010/main" val="9686340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19" t="4398" r="5325" b="21431"/>
          <a:stretch>
            <a:fillRect/>
          </a:stretch>
        </p:blipFill>
        <p:spPr bwMode="auto">
          <a:xfrm>
            <a:off x="5837238" y="1555750"/>
            <a:ext cx="2860675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" t="13550" r="70677" b="21431"/>
          <a:stretch>
            <a:fillRect/>
          </a:stretch>
        </p:blipFill>
        <p:spPr bwMode="auto">
          <a:xfrm>
            <a:off x="723900" y="2143125"/>
            <a:ext cx="2360613" cy="381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"/>
          <p:cNvSpPr>
            <a:spLocks/>
          </p:cNvSpPr>
          <p:nvPr/>
        </p:nvSpPr>
        <p:spPr bwMode="auto">
          <a:xfrm>
            <a:off x="342900" y="1106488"/>
            <a:ext cx="6535738" cy="128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233057" bIns="0"/>
          <a:lstStyle/>
          <a:p>
            <a:pPr algn="r">
              <a:tabLst>
                <a:tab pos="347663" algn="l"/>
              </a:tabLst>
            </a:pP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Dios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confió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a San José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ser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esposo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María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y padre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adoptivo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Jesús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como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custodio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la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Sagrada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Familia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</a:t>
            </a:r>
          </a:p>
          <a:p>
            <a:pPr algn="r">
              <a:tabLst>
                <a:tab pos="347663" algn="l"/>
              </a:tabLst>
            </a:pPr>
            <a:endParaRPr lang="en-US" sz="2500" dirty="0">
              <a:latin typeface="VAG Rounded Std Bold" charset="0"/>
              <a:ea typeface="ＭＳ Ｐゴシック" charset="0"/>
              <a:cs typeface="ＭＳ Ｐゴシック" charset="0"/>
              <a:sym typeface="VAG Rounded Std Bold" charset="0"/>
            </a:endParaRPr>
          </a:p>
          <a:p>
            <a:pPr algn="r">
              <a:tabLst>
                <a:tab pos="347663" algn="l"/>
              </a:tabLst>
            </a:pPr>
            <a:endParaRPr lang="en-US" sz="2500" dirty="0">
              <a:latin typeface="VAG Rounded Std Bold" charset="0"/>
              <a:ea typeface="ＭＳ Ｐゴシック" charset="0"/>
              <a:cs typeface="ＭＳ Ｐゴシック" charset="0"/>
              <a:sym typeface="VAG Rounded Std Bold" charset="0"/>
            </a:endParaRPr>
          </a:p>
        </p:txBody>
      </p:sp>
      <p:sp>
        <p:nvSpPr>
          <p:cNvPr id="7" name="Rectangle 5"/>
          <p:cNvSpPr>
            <a:spLocks/>
          </p:cNvSpPr>
          <p:nvPr/>
        </p:nvSpPr>
        <p:spPr bwMode="auto">
          <a:xfrm>
            <a:off x="3295650" y="3094038"/>
            <a:ext cx="1954213" cy="186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233057" bIns="0"/>
          <a:lstStyle/>
          <a:p>
            <a:pPr>
              <a:tabLst>
                <a:tab pos="347663" algn="l"/>
              </a:tabLst>
            </a:pP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María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guardaba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todas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estas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cosas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en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su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corazón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044682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713" y="1789388"/>
            <a:ext cx="4438650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3775">
            <a:off x="2532063" y="2286000"/>
            <a:ext cx="2133600" cy="325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1"/>
          <p:cNvSpPr>
            <a:spLocks/>
          </p:cNvSpPr>
          <p:nvPr/>
        </p:nvSpPr>
        <p:spPr bwMode="auto">
          <a:xfrm>
            <a:off x="449263" y="1262063"/>
            <a:ext cx="410845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233057" bIns="0"/>
          <a:lstStyle/>
          <a:p>
            <a:pPr algn="l"/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¡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Cuánto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nos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queremos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en nuestra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familia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!</a:t>
            </a:r>
          </a:p>
        </p:txBody>
      </p:sp>
      <p:sp>
        <p:nvSpPr>
          <p:cNvPr id="5" name="Rectangle 3"/>
          <p:cNvSpPr>
            <a:spLocks/>
          </p:cNvSpPr>
          <p:nvPr/>
        </p:nvSpPr>
        <p:spPr bwMode="auto">
          <a:xfrm>
            <a:off x="438150" y="2343150"/>
            <a:ext cx="20447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233057" bIns="0"/>
          <a:lstStyle/>
          <a:p>
            <a:pPr algn="l">
              <a:tabLst>
                <a:tab pos="382588" algn="l"/>
              </a:tabLst>
            </a:pP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En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ella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vamos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creciendo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con el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cariño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nuestros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padres,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abuelos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y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hermanos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617469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1816100"/>
            <a:ext cx="6134100" cy="413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375" y="1889012"/>
            <a:ext cx="1847850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1"/>
          <p:cNvSpPr>
            <a:spLocks/>
          </p:cNvSpPr>
          <p:nvPr/>
        </p:nvSpPr>
        <p:spPr bwMode="auto">
          <a:xfrm>
            <a:off x="673100" y="1036638"/>
            <a:ext cx="4697413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233057" bIns="0"/>
          <a:lstStyle/>
          <a:p>
            <a:pPr algn="l"/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La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madre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en la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familia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siempre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ocupa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un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lugar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especial.</a:t>
            </a:r>
          </a:p>
        </p:txBody>
      </p:sp>
    </p:spTree>
    <p:extLst>
      <p:ext uri="{BB962C8B-B14F-4D97-AF65-F5344CB8AC3E}">
        <p14:creationId xmlns:p14="http://schemas.microsoft.com/office/powerpoint/2010/main" val="41750512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4007" y="1529112"/>
            <a:ext cx="3875087" cy="504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"/>
          <p:cNvSpPr>
            <a:spLocks/>
          </p:cNvSpPr>
          <p:nvPr/>
        </p:nvSpPr>
        <p:spPr bwMode="auto">
          <a:xfrm>
            <a:off x="744538" y="1314450"/>
            <a:ext cx="3044825" cy="3725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233057" bIns="0"/>
          <a:lstStyle/>
          <a:p>
            <a:pPr algn="l">
              <a:tabLst>
                <a:tab pos="633413" algn="l"/>
              </a:tabLst>
            </a:pP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Entre los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cristianos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la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Virgen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María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Madre de Jesús,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ocupa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un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lugar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muy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importante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</a:t>
            </a:r>
          </a:p>
          <a:p>
            <a:pPr algn="l">
              <a:tabLst>
                <a:tab pos="633413" algn="l"/>
              </a:tabLst>
            </a:pPr>
            <a:endParaRPr lang="en-US" sz="2500" dirty="0">
              <a:latin typeface="VAG Rounded Std Bold" charset="0"/>
              <a:ea typeface="ＭＳ Ｐゴシック" charset="0"/>
              <a:cs typeface="ＭＳ Ｐゴシック" charset="0"/>
              <a:sym typeface="VAG Rounded Std Bold" charset="0"/>
            </a:endParaRPr>
          </a:p>
          <a:p>
            <a:pPr algn="l">
              <a:tabLst>
                <a:tab pos="633413" algn="l"/>
              </a:tabLst>
            </a:pPr>
            <a:endParaRPr lang="en-US" sz="2500" dirty="0">
              <a:latin typeface="VAG Rounded Std Bold" charset="0"/>
              <a:ea typeface="ＭＳ Ｐゴシック" charset="0"/>
              <a:cs typeface="ＭＳ Ｐゴシック" charset="0"/>
              <a:sym typeface="VAG Rounded Std Bold" charset="0"/>
            </a:endParaRPr>
          </a:p>
          <a:p>
            <a:pPr algn="l">
              <a:tabLst>
                <a:tab pos="633413" algn="l"/>
              </a:tabLst>
            </a:pP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Dios la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eligió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para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que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fuese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la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madre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su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Hijo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678422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69" t="8072" r="7617" b="14713"/>
          <a:stretch>
            <a:fillRect/>
          </a:stretch>
        </p:blipFill>
        <p:spPr bwMode="auto">
          <a:xfrm>
            <a:off x="2608263" y="940304"/>
            <a:ext cx="3929062" cy="512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84" t="56595" r="37598" b="8055"/>
          <a:stretch>
            <a:fillRect/>
          </a:stretch>
        </p:blipFill>
        <p:spPr bwMode="auto">
          <a:xfrm>
            <a:off x="179388" y="3683000"/>
            <a:ext cx="2241550" cy="2281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98" t="56595" r="29784" b="8055"/>
          <a:stretch>
            <a:fillRect/>
          </a:stretch>
        </p:blipFill>
        <p:spPr bwMode="auto">
          <a:xfrm>
            <a:off x="6724650" y="3683000"/>
            <a:ext cx="2241550" cy="2281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"/>
          <p:cNvSpPr>
            <a:spLocks/>
          </p:cNvSpPr>
          <p:nvPr/>
        </p:nvSpPr>
        <p:spPr bwMode="auto">
          <a:xfrm>
            <a:off x="404813" y="1693863"/>
            <a:ext cx="2867025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233057" bIns="0"/>
          <a:lstStyle/>
          <a:p>
            <a:pPr algn="l"/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María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siempre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estuvo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con Jesús,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desde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Belén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hasta la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cruz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</a:t>
            </a:r>
          </a:p>
        </p:txBody>
      </p:sp>
      <p:sp>
        <p:nvSpPr>
          <p:cNvPr id="6" name="Rectangle 2"/>
          <p:cNvSpPr>
            <a:spLocks/>
          </p:cNvSpPr>
          <p:nvPr/>
        </p:nvSpPr>
        <p:spPr bwMode="auto">
          <a:xfrm>
            <a:off x="5918200" y="1810138"/>
            <a:ext cx="2803525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233057" bIns="0"/>
          <a:lstStyle/>
          <a:p>
            <a:pPr algn="r">
              <a:tabLst>
                <a:tab pos="303213" algn="l"/>
              </a:tabLst>
            </a:pP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En la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cruz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Jesús nos la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entregó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como</a:t>
            </a:r>
            <a:r>
              <a:rPr lang="en-US" sz="25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Madre nuestra.</a:t>
            </a:r>
          </a:p>
        </p:txBody>
      </p:sp>
    </p:spTree>
    <p:extLst>
      <p:ext uri="{BB962C8B-B14F-4D97-AF65-F5344CB8AC3E}">
        <p14:creationId xmlns:p14="http://schemas.microsoft.com/office/powerpoint/2010/main" val="21367956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Tema predetermin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 predeterminado.thmx</Template>
  <TotalTime>26</TotalTime>
  <Words>215</Words>
  <Application>Microsoft Macintosh PowerPoint</Application>
  <PresentationFormat>Presentación en pantalla (4:3)</PresentationFormat>
  <Paragraphs>22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Tema predeterminado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cvx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Israel xc</dc:creator>
  <cp:lastModifiedBy>Israel xc</cp:lastModifiedBy>
  <cp:revision>2</cp:revision>
  <dcterms:created xsi:type="dcterms:W3CDTF">2015-12-02T08:20:00Z</dcterms:created>
  <dcterms:modified xsi:type="dcterms:W3CDTF">2015-12-02T08:46:43Z</dcterms:modified>
</cp:coreProperties>
</file>