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0" d="100"/>
          <a:sy n="130" d="100"/>
        </p:scale>
        <p:origin x="-2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7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06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36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48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31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1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17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6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26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5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23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42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0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4252">
            <a:off x="2784962" y="1174494"/>
            <a:ext cx="3350182" cy="476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06986" y="1286723"/>
            <a:ext cx="2502949" cy="3597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Antiguamente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cuando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rey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llegaba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un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lugar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enviaba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mensajeros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delante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anunciarlo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6114738" y="3474511"/>
            <a:ext cx="2695503" cy="282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San Juan Bautista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elegido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emisario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preparar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venida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1671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9002">
            <a:off x="5829107" y="3099678"/>
            <a:ext cx="2865470" cy="325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55170">
            <a:off x="3005013" y="1150358"/>
            <a:ext cx="2877023" cy="2798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/>
          </p:cNvSpPr>
          <p:nvPr/>
        </p:nvSpPr>
        <p:spPr bwMode="auto">
          <a:xfrm>
            <a:off x="149750" y="1131717"/>
            <a:ext cx="2617129" cy="3118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Nosotros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preparamos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haciendo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buenas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obras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ayudando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los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demás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obedeciendo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siendo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amables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y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educados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...</a:t>
            </a:r>
          </a:p>
        </p:txBody>
      </p:sp>
      <p:sp>
        <p:nvSpPr>
          <p:cNvPr id="5" name="Rectangle 2"/>
          <p:cNvSpPr>
            <a:spLocks/>
          </p:cNvSpPr>
          <p:nvPr/>
        </p:nvSpPr>
        <p:spPr bwMode="auto">
          <a:xfrm>
            <a:off x="149750" y="4250310"/>
            <a:ext cx="5329394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Te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alabamos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, Padre,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porque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siempre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estás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a nuestro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cuidado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.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Nunca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nos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falta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tu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compañía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. Gracias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porque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todo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lo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hiciste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con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sabiduría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y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amor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0927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7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17">
            <a:off x="4876684" y="1806337"/>
            <a:ext cx="3853639" cy="479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184516" y="1579685"/>
            <a:ext cx="46609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Dios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promete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ayudarnos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salga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bien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pero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siempre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hay personas que no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escuchan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mensaje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prometió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nos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enviaría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Salvador. </a:t>
            </a:r>
          </a:p>
        </p:txBody>
      </p:sp>
    </p:spTree>
    <p:extLst>
      <p:ext uri="{BB962C8B-B14F-4D97-AF65-F5344CB8AC3E}">
        <p14:creationId xmlns:p14="http://schemas.microsoft.com/office/powerpoint/2010/main" val="2032131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45">
            <a:off x="4911474" y="1844960"/>
            <a:ext cx="3755414" cy="490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42147" y="952852"/>
            <a:ext cx="7128054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Cuando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llegó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hora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envió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Dios a un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ángel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una ciudad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llamada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Nazaret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anunciar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una gran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noticia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</a:t>
            </a: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242147" y="2280024"/>
            <a:ext cx="4430375" cy="204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Ángel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</a:t>
            </a:r>
          </a:p>
          <a:p>
            <a:pPr algn="l">
              <a:tabLst>
                <a:tab pos="1270000" algn="l"/>
              </a:tabLst>
            </a:pPr>
            <a:r>
              <a:rPr lang="en-US" sz="24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«</a:t>
            </a:r>
            <a:r>
              <a:rPr lang="en-US" sz="2400" dirty="0" err="1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Alégrate</a:t>
            </a:r>
            <a:r>
              <a:rPr lang="en-US" sz="24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porque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encontrado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gracia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ante Dios y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elegido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entre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mujeres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madre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Jesús».</a:t>
            </a:r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242147" y="4612129"/>
            <a:ext cx="3837965" cy="788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</a:t>
            </a:r>
          </a:p>
          <a:p>
            <a:pPr algn="l"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«¿Cómo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puede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?».</a:t>
            </a:r>
          </a:p>
        </p:txBody>
      </p:sp>
    </p:spTree>
    <p:extLst>
      <p:ext uri="{BB962C8B-B14F-4D97-AF65-F5344CB8AC3E}">
        <p14:creationId xmlns:p14="http://schemas.microsoft.com/office/powerpoint/2010/main" val="3202952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154" y="1406769"/>
            <a:ext cx="3516923" cy="522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18001" y="1406769"/>
            <a:ext cx="4202844" cy="2320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Ángel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«No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temas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está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contigo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Y al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niño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pondrás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nombre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Jesús».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 bwMode="auto">
          <a:xfrm>
            <a:off x="418001" y="4049834"/>
            <a:ext cx="3860922" cy="178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Aquí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está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esclava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Señor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¡me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alegra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hacer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Él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desea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!».</a:t>
            </a:r>
          </a:p>
        </p:txBody>
      </p:sp>
    </p:spTree>
    <p:extLst>
      <p:ext uri="{BB962C8B-B14F-4D97-AF65-F5344CB8AC3E}">
        <p14:creationId xmlns:p14="http://schemas.microsoft.com/office/powerpoint/2010/main" val="2848006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84" y="1826845"/>
            <a:ext cx="7098323" cy="433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17731" y="1032608"/>
            <a:ext cx="746088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con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ejemplo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nos enseña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cómo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fiarnos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Dios y saber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esperar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cumplimiento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promesas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9211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74" y="2665676"/>
            <a:ext cx="3860661" cy="389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57053" y="959778"/>
            <a:ext cx="5461000" cy="4900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rezaba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así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«¡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Alaba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mi alma al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Señor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!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¡Se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alegra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mi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Dios, mi Salvador!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Gracias,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porque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has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fijado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mí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Tú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eres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Dios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nunca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falla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y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promesa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hiciste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los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patriarcas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 vas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cumplir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811744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331">
            <a:off x="4647314" y="1787631"/>
            <a:ext cx="4176224" cy="4894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01748" y="1168400"/>
            <a:ext cx="4051300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 Iglesia nos enseña a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tener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esperanza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Esforzarnos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nuestro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trabajo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alegría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conseguir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 que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queremos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Y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fin no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desanimarnos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ante las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dificultades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426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5323">
            <a:off x="4578449" y="2132717"/>
            <a:ext cx="4198736" cy="434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27149" y="1057030"/>
            <a:ext cx="4176468" cy="4921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Cuando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terminó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Creación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nos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confió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cuidarla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cuida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acompaña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siempre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Lo ha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hecho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muchas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maneras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través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historia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Abrahán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Moisés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David,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tuvieron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total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confianza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promesa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enviarnos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Salvador.</a:t>
            </a:r>
          </a:p>
        </p:txBody>
      </p:sp>
    </p:spTree>
    <p:extLst>
      <p:ext uri="{BB962C8B-B14F-4D97-AF65-F5344CB8AC3E}">
        <p14:creationId xmlns:p14="http://schemas.microsoft.com/office/powerpoint/2010/main" val="858983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956" y="2195336"/>
            <a:ext cx="5537244" cy="3417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04126" y="1004273"/>
            <a:ext cx="7257258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 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quien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esperamos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 a Jesús, el Salvador, </a:t>
            </a:r>
          </a:p>
          <a:p>
            <a:pPr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preparamos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lo celebramos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durante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cuatro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semanas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anteriores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Navidad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 bwMode="auto">
          <a:xfrm>
            <a:off x="1052890" y="5626022"/>
            <a:ext cx="672732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tiempo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llamamos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Adviento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que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significa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ja-JP" altLang="en-US" sz="2400" dirty="0">
                <a:latin typeface="Arial" charset="0"/>
                <a:ea typeface="ＭＳ Ｐゴシック" charset="0"/>
                <a:cs typeface="ＭＳ Ｐゴシック" charset="0"/>
                <a:sym typeface="VAG Rounded Std Bold" charset="0"/>
              </a:rPr>
              <a:t>“</a:t>
            </a:r>
            <a:r>
              <a:rPr lang="en-US" altLang="ja-JP" sz="2400" dirty="0">
                <a:latin typeface="VAG Rounded Std Bold" charset="0"/>
                <a:cs typeface="VAG Rounded Std Bold" charset="0"/>
                <a:sym typeface="VAG Rounded Std Bold" charset="0"/>
              </a:rPr>
              <a:t>lo que </a:t>
            </a:r>
            <a:r>
              <a:rPr lang="en-US" altLang="ja-JP" sz="2400" dirty="0" err="1">
                <a:latin typeface="VAG Rounded Std Bold" charset="0"/>
                <a:cs typeface="VAG Rounded Std Bold" charset="0"/>
                <a:sym typeface="VAG Rounded Std Bold" charset="0"/>
              </a:rPr>
              <a:t>va</a:t>
            </a:r>
            <a:r>
              <a:rPr lang="en-US" altLang="ja-JP" sz="2400" dirty="0">
                <a:latin typeface="VAG Rounded Std Bold" charset="0"/>
                <a:cs typeface="VAG Rounded Std Bold" charset="0"/>
                <a:sym typeface="VAG Rounded Std Bold" charset="0"/>
              </a:rPr>
              <a:t> a </a:t>
            </a:r>
            <a:r>
              <a:rPr lang="en-US" altLang="ja-JP" sz="2400" dirty="0" err="1">
                <a:latin typeface="VAG Rounded Std Bold" charset="0"/>
                <a:cs typeface="VAG Rounded Std Bold" charset="0"/>
                <a:sym typeface="VAG Rounded Std Bold" charset="0"/>
              </a:rPr>
              <a:t>venir</a:t>
            </a:r>
            <a:r>
              <a:rPr lang="ja-JP" altLang="en-US" sz="2400" dirty="0">
                <a:latin typeface="Arial" charset="0"/>
                <a:ea typeface="ＭＳ Ｐゴシック" charset="0"/>
                <a:cs typeface="ＭＳ Ｐゴシック" charset="0"/>
                <a:sym typeface="VAG Rounded Std Bold" charset="0"/>
              </a:rPr>
              <a:t>”</a:t>
            </a:r>
            <a:r>
              <a:rPr lang="en-US" altLang="ja-JP" sz="2400" dirty="0">
                <a:latin typeface="VAG Rounded Std Bold" charset="0"/>
                <a:cs typeface="VAG Rounded Std Bold" charset="0"/>
                <a:sym typeface="VAG Rounded Std Bold" charset="0"/>
              </a:rPr>
              <a:t>.</a:t>
            </a:r>
            <a:endParaRPr lang="en-US" sz="2400" dirty="0">
              <a:latin typeface="VAG Rounded Std Bold" charset="0"/>
              <a:cs typeface="VAG Rounded Std Bold" charset="0"/>
              <a:sym typeface="VAG Rounded Std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26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79</TotalTime>
  <Words>431</Words>
  <Application>Microsoft Macintosh PowerPoint</Application>
  <PresentationFormat>Presentación en pantalla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cvx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xc</dc:creator>
  <cp:lastModifiedBy>Israel xc</cp:lastModifiedBy>
  <cp:revision>4</cp:revision>
  <dcterms:created xsi:type="dcterms:W3CDTF">2015-12-02T09:05:06Z</dcterms:created>
  <dcterms:modified xsi:type="dcterms:W3CDTF">2015-12-02T10:24:18Z</dcterms:modified>
</cp:coreProperties>
</file>