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2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07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060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348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31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211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173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868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726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65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423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81B9D-0B04-E743-BA8C-3997E1A3DC11}" type="datetimeFigureOut">
              <a:rPr lang="es-ES" smtClean="0"/>
              <a:t>02/12/15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1D83-182A-1749-B10E-248CF57A81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4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252">
            <a:off x="2784962" y="1174494"/>
            <a:ext cx="3350182" cy="476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06986" y="1286723"/>
            <a:ext cx="2502949" cy="359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Antiguamente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cuando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rey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llegaba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un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lugar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enviaba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mensajeros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delante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anunciarlo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6114738" y="3474511"/>
            <a:ext cx="2695503" cy="282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San Juan Bautista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fue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elegido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emisario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preparar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venida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671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9002">
            <a:off x="5829107" y="3099678"/>
            <a:ext cx="2865470" cy="325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5170">
            <a:off x="3005013" y="1150358"/>
            <a:ext cx="2877023" cy="279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/>
          </p:cNvSpPr>
          <p:nvPr/>
        </p:nvSpPr>
        <p:spPr bwMode="auto">
          <a:xfrm>
            <a:off x="149750" y="1131717"/>
            <a:ext cx="2617129" cy="311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Nosotros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preparamos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haciendo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buenas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obras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ayudando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los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demás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obedeciendo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siendo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amables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y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educados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...</a:t>
            </a: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149750" y="4250310"/>
            <a:ext cx="5329394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Te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alabamos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, Padre,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porque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siempre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estás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a nuestro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cuidado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.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Nunca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nos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falta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tu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compañía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. Gracias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porque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todo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lo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hiciste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con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sabiduría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 y </a:t>
            </a:r>
            <a:r>
              <a:rPr lang="en-US" sz="2800" dirty="0" err="1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amor</a:t>
            </a:r>
            <a:r>
              <a:rPr lang="en-US" sz="2800" dirty="0">
                <a:latin typeface="Brush Script MT Italic" charset="0"/>
                <a:ea typeface="ＭＳ Ｐゴシック" charset="0"/>
                <a:cs typeface="ＭＳ Ｐゴシック" charset="0"/>
                <a:sym typeface="Brush Script MT Italic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092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/>
          </p:cNvSpPr>
          <p:nvPr/>
        </p:nvSpPr>
        <p:spPr bwMode="auto">
          <a:xfrm>
            <a:off x="-517525" y="-214313"/>
            <a:ext cx="9767888" cy="722471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249363"/>
            <a:ext cx="2133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4"/>
          <p:cNvSpPr>
            <a:spLocks/>
          </p:cNvSpPr>
          <p:nvPr/>
        </p:nvSpPr>
        <p:spPr bwMode="auto">
          <a:xfrm>
            <a:off x="3241522" y="4456113"/>
            <a:ext cx="2130015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tabLst>
                <a:tab pos="892175" algn="l"/>
              </a:tabLst>
            </a:pPr>
            <a:r>
              <a:rPr lang="en-US" dirty="0" err="1">
                <a:latin typeface="L VAG Rounded Light" charset="0"/>
                <a:ea typeface="ＭＳ Ｐゴシック" charset="0"/>
                <a:sym typeface="L VAG Rounded Light" charset="0"/>
              </a:rPr>
              <a:t>Proyecto</a:t>
            </a:r>
            <a:r>
              <a:rPr lang="en-US" dirty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dirty="0" smtClean="0">
                <a:latin typeface="L VAG Rounded Light" charset="0"/>
                <a:ea typeface="ＭＳ Ｐゴシック" charset="0"/>
                <a:sym typeface="L VAG Rounded Light" charset="0"/>
              </a:rPr>
              <a:t>de </a:t>
            </a:r>
            <a:r>
              <a:rPr lang="en-US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Religión</a:t>
            </a:r>
            <a:endParaRPr lang="en-US" dirty="0" smtClean="0">
              <a:latin typeface="L VAG Rounded Light" charset="0"/>
              <a:ea typeface="ＭＳ Ｐゴシック" charset="0"/>
              <a:sym typeface="L VAG Rounded Light" charset="0"/>
            </a:endParaRPr>
          </a:p>
          <a:p>
            <a:pPr algn="ctr">
              <a:tabLst>
                <a:tab pos="892175" algn="l"/>
              </a:tabLst>
            </a:pP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Educación</a:t>
            </a:r>
            <a:r>
              <a:rPr lang="en-US" sz="1700" dirty="0" smtClean="0">
                <a:latin typeface="L VAG Rounded Light" charset="0"/>
                <a:ea typeface="ＭＳ Ｐゴシック" charset="0"/>
                <a:sym typeface="L VAG Rounded Light" charset="0"/>
              </a:rPr>
              <a:t> </a:t>
            </a:r>
            <a:r>
              <a:rPr lang="en-US" sz="1700" dirty="0" err="1" smtClean="0">
                <a:latin typeface="L VAG Rounded Light" charset="0"/>
                <a:ea typeface="ＭＳ Ｐゴシック" charset="0"/>
                <a:sym typeface="L VAG Rounded Light" charset="0"/>
              </a:rPr>
              <a:t>Primaria</a:t>
            </a:r>
            <a:endParaRPr lang="en-US" sz="1700" dirty="0">
              <a:latin typeface="L VAG Rounded Light" charset="0"/>
              <a:ea typeface="ＭＳ Ｐゴシック" charset="0"/>
              <a:sym typeface="L VAG Rounded Light" charset="0"/>
            </a:endParaRPr>
          </a:p>
        </p:txBody>
      </p:sp>
      <p:pic>
        <p:nvPicPr>
          <p:cNvPr id="2" name="Imagen 1" descr="Logo Nehorah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59" y="2840920"/>
            <a:ext cx="2432304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17">
            <a:off x="4876684" y="1806337"/>
            <a:ext cx="3853639" cy="479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184516" y="1579685"/>
            <a:ext cx="46609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Dios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promete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ayudarnos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salga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bien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pero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siempre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hay personas que no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escuchan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mensaje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prometió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nos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enviaría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Salvador. </a:t>
            </a:r>
          </a:p>
        </p:txBody>
      </p:sp>
    </p:spTree>
    <p:extLst>
      <p:ext uri="{BB962C8B-B14F-4D97-AF65-F5344CB8AC3E}">
        <p14:creationId xmlns:p14="http://schemas.microsoft.com/office/powerpoint/2010/main" val="2032131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45">
            <a:off x="4911474" y="1844960"/>
            <a:ext cx="3755414" cy="490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42147" y="952852"/>
            <a:ext cx="7128054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Cuando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llegó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hora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envió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Dios a un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ángel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una ciudad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llamada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Nazaret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anunciar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una gran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noticia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242147" y="2280024"/>
            <a:ext cx="4430375" cy="20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Ángel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</a:t>
            </a:r>
          </a:p>
          <a:p>
            <a:pPr algn="l">
              <a:tabLst>
                <a:tab pos="1270000" algn="l"/>
              </a:tabLst>
            </a:pPr>
            <a:r>
              <a:rPr lang="en-US" sz="24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«</a:t>
            </a:r>
            <a:r>
              <a:rPr lang="en-US" sz="2400" dirty="0" err="1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Alégrate</a:t>
            </a:r>
            <a:r>
              <a:rPr lang="en-US" sz="2400" dirty="0" smtClean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porque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encontrado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gracia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ante Dios y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elegido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entre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todas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mujeres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madre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Jesús».</a:t>
            </a: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242147" y="4612129"/>
            <a:ext cx="3837965" cy="78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</a:t>
            </a:r>
          </a:p>
          <a:p>
            <a:pPr algn="l"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«¿Cómo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puede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?».</a:t>
            </a:r>
          </a:p>
        </p:txBody>
      </p:sp>
    </p:spTree>
    <p:extLst>
      <p:ext uri="{BB962C8B-B14F-4D97-AF65-F5344CB8AC3E}">
        <p14:creationId xmlns:p14="http://schemas.microsoft.com/office/powerpoint/2010/main" val="320295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54" y="1406769"/>
            <a:ext cx="3516923" cy="522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418001" y="1406769"/>
            <a:ext cx="4202844" cy="232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Ángel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«No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temas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está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contigo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Y al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niño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va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nacer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pondrás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nombre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Jesús».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418001" y="4049834"/>
            <a:ext cx="3860922" cy="178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Aquí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está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esclava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Señor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¡me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alegra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hacer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Él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desea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!».</a:t>
            </a:r>
          </a:p>
        </p:txBody>
      </p:sp>
    </p:spTree>
    <p:extLst>
      <p:ext uri="{BB962C8B-B14F-4D97-AF65-F5344CB8AC3E}">
        <p14:creationId xmlns:p14="http://schemas.microsoft.com/office/powerpoint/2010/main" val="284800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84" y="1826845"/>
            <a:ext cx="7098323" cy="433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17731" y="1032608"/>
            <a:ext cx="746088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con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ejemplo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nos enseña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cómo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fiarnos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Dios y saber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esperar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cumplimiento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sus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promesas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21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574" y="2665676"/>
            <a:ext cx="3860661" cy="389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257053" y="959778"/>
            <a:ext cx="5461000" cy="490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María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rezaba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así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: «¡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Alaba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mi alma al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Señor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!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¡Se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alegra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mi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espíritu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Dios, mi Salvador!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Gracias,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porque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has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fijado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mí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Tú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eres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el Dios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nunca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falla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y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promesa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hiciste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los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patriarcas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 vas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cumplir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81174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331">
            <a:off x="4647314" y="1787631"/>
            <a:ext cx="4176224" cy="489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01748" y="1168400"/>
            <a:ext cx="40513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 Iglesia nos enseña a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tener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esperanza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Esforzarnos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nuestro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trabajo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alegría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conseguir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lo que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queremos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Y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fin no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desanimarnos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ante las </a:t>
            </a:r>
            <a:r>
              <a:rPr lang="en-US" sz="33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dificultades</a:t>
            </a:r>
            <a:r>
              <a:rPr lang="en-US" sz="33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426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323">
            <a:off x="4578449" y="2132717"/>
            <a:ext cx="4198736" cy="434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27149" y="1057030"/>
            <a:ext cx="4176468" cy="49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1270000" algn="l"/>
              </a:tabLst>
            </a:pP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Cuando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Dios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terminó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Creación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nos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confió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para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cuidarla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Por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</a:p>
          <a:p>
            <a:pPr algn="l">
              <a:tabLst>
                <a:tab pos="1270000" algn="l"/>
              </a:tabLst>
            </a:pP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nos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cuida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acompaña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siempre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Lo ha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hecho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muchas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maneras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través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historia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con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Abrahán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Moisés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David, que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tuvieron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total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confianza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en la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promesa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de </a:t>
            </a:r>
            <a:r>
              <a:rPr lang="en-US" sz="28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enviarnos</a:t>
            </a:r>
            <a:r>
              <a:rPr lang="en-US" sz="28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un Salvador.</a:t>
            </a:r>
          </a:p>
        </p:txBody>
      </p:sp>
    </p:spTree>
    <p:extLst>
      <p:ext uri="{BB962C8B-B14F-4D97-AF65-F5344CB8AC3E}">
        <p14:creationId xmlns:p14="http://schemas.microsoft.com/office/powerpoint/2010/main" val="858983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56" y="2195336"/>
            <a:ext cx="5537244" cy="341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/>
          </p:cNvSpPr>
          <p:nvPr/>
        </p:nvSpPr>
        <p:spPr bwMode="auto">
          <a:xfrm>
            <a:off x="304126" y="1004273"/>
            <a:ext cx="725725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Como 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quien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esperamos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es a Jesús, el Salvador, </a:t>
            </a:r>
          </a:p>
          <a:p>
            <a:pPr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preparamos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y lo celebramos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durante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</a:p>
          <a:p>
            <a:pPr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las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cuatro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semanas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anteriores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a la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Navidad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. </a:t>
            </a:r>
          </a:p>
        </p:txBody>
      </p:sp>
      <p:sp>
        <p:nvSpPr>
          <p:cNvPr id="4" name="Rectangle 3"/>
          <p:cNvSpPr>
            <a:spLocks/>
          </p:cNvSpPr>
          <p:nvPr/>
        </p:nvSpPr>
        <p:spPr bwMode="auto">
          <a:xfrm>
            <a:off x="1052890" y="5626022"/>
            <a:ext cx="6727322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r">
              <a:tabLst>
                <a:tab pos="1270000" algn="l"/>
              </a:tabLst>
            </a:pP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este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tiempo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le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llamamos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Adviento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, que </a:t>
            </a:r>
            <a:r>
              <a:rPr lang="en-US" sz="2400" dirty="0" err="1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significa</a:t>
            </a:r>
            <a:r>
              <a:rPr lang="en-US" sz="2400" dirty="0">
                <a:latin typeface="VAG Rounded Std Bold" charset="0"/>
                <a:ea typeface="ＭＳ Ｐゴシック" charset="0"/>
                <a:cs typeface="ＭＳ Ｐゴシック" charset="0"/>
                <a:sym typeface="VAG Rounded Std Bold" charset="0"/>
              </a:rPr>
              <a:t> 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  <a:sym typeface="VAG Rounded Std Bold" charset="0"/>
              </a:rPr>
              <a:t>“</a:t>
            </a:r>
            <a:r>
              <a:rPr lang="en-US" altLang="ja-JP" sz="2400" dirty="0">
                <a:latin typeface="VAG Rounded Std Bold" charset="0"/>
                <a:cs typeface="VAG Rounded Std Bold" charset="0"/>
                <a:sym typeface="VAG Rounded Std Bold" charset="0"/>
              </a:rPr>
              <a:t>lo que </a:t>
            </a:r>
            <a:r>
              <a:rPr lang="en-US" altLang="ja-JP" sz="2400" dirty="0" err="1">
                <a:latin typeface="VAG Rounded Std Bold" charset="0"/>
                <a:cs typeface="VAG Rounded Std Bold" charset="0"/>
                <a:sym typeface="VAG Rounded Std Bold" charset="0"/>
              </a:rPr>
              <a:t>va</a:t>
            </a:r>
            <a:r>
              <a:rPr lang="en-US" altLang="ja-JP" sz="2400" dirty="0">
                <a:latin typeface="VAG Rounded Std Bold" charset="0"/>
                <a:cs typeface="VAG Rounded Std Bold" charset="0"/>
                <a:sym typeface="VAG Rounded Std Bold" charset="0"/>
              </a:rPr>
              <a:t> a </a:t>
            </a:r>
            <a:r>
              <a:rPr lang="en-US" altLang="ja-JP" sz="2400" dirty="0" err="1">
                <a:latin typeface="VAG Rounded Std Bold" charset="0"/>
                <a:cs typeface="VAG Rounded Std Bold" charset="0"/>
                <a:sym typeface="VAG Rounded Std Bold" charset="0"/>
              </a:rPr>
              <a:t>venir</a:t>
            </a:r>
            <a:r>
              <a:rPr lang="ja-JP" altLang="en-US" sz="2400" dirty="0">
                <a:latin typeface="Arial" charset="0"/>
                <a:ea typeface="ＭＳ Ｐゴシック" charset="0"/>
                <a:cs typeface="ＭＳ Ｐゴシック" charset="0"/>
                <a:sym typeface="VAG Rounded Std Bold" charset="0"/>
              </a:rPr>
              <a:t>”</a:t>
            </a:r>
            <a:r>
              <a:rPr lang="en-US" altLang="ja-JP" sz="2400" dirty="0">
                <a:latin typeface="VAG Rounded Std Bold" charset="0"/>
                <a:cs typeface="VAG Rounded Std Bold" charset="0"/>
                <a:sym typeface="VAG Rounded Std Bold" charset="0"/>
              </a:rPr>
              <a:t>.</a:t>
            </a:r>
            <a:endParaRPr lang="en-US" sz="2400" dirty="0">
              <a:latin typeface="VAG Rounded Std Bold" charset="0"/>
              <a:cs typeface="VAG Rounded Std Bold" charset="0"/>
              <a:sym typeface="VAG Rounded Std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266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predeterminado.thmx</Template>
  <TotalTime>79</TotalTime>
  <Words>431</Words>
  <Application>Microsoft Macintosh PowerPoint</Application>
  <PresentationFormat>Presentación en pantalla (4:3)</PresentationFormat>
  <Paragraphs>35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Tema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cvx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Israel xc</dc:creator>
  <cp:lastModifiedBy>Israel xc</cp:lastModifiedBy>
  <cp:revision>4</cp:revision>
  <dcterms:created xsi:type="dcterms:W3CDTF">2015-12-02T09:05:06Z</dcterms:created>
  <dcterms:modified xsi:type="dcterms:W3CDTF">2015-12-02T10:24:18Z</dcterms:modified>
</cp:coreProperties>
</file>