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42" d="100"/>
          <a:sy n="142" d="100"/>
        </p:scale>
        <p:origin x="-229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074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4060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1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1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4364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3482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8311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211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9173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8687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7266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5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5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652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423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2425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/>
          </p:cNvSpPr>
          <p:nvPr/>
        </p:nvSpPr>
        <p:spPr bwMode="auto">
          <a:xfrm>
            <a:off x="-517525" y="-214313"/>
            <a:ext cx="9767888" cy="72247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1249363"/>
            <a:ext cx="2133600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4"/>
          <p:cNvSpPr>
            <a:spLocks/>
          </p:cNvSpPr>
          <p:nvPr/>
        </p:nvSpPr>
        <p:spPr bwMode="auto">
          <a:xfrm>
            <a:off x="3241522" y="4456113"/>
            <a:ext cx="2130015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tabLst>
                <a:tab pos="892175" algn="l"/>
              </a:tabLst>
            </a:pPr>
            <a:r>
              <a:rPr lang="en-US" dirty="0" err="1">
                <a:latin typeface="L VAG Rounded Light" charset="0"/>
                <a:ea typeface="ＭＳ Ｐゴシック" charset="0"/>
                <a:sym typeface="L VAG Rounded Light" charset="0"/>
              </a:rPr>
              <a:t>Proyecto</a:t>
            </a:r>
            <a:r>
              <a:rPr lang="en-US" dirty="0">
                <a:latin typeface="L VAG Rounded Light" charset="0"/>
                <a:ea typeface="ＭＳ Ｐゴシック" charset="0"/>
                <a:sym typeface="L VAG Rounded Light" charset="0"/>
              </a:rPr>
              <a:t> </a:t>
            </a:r>
            <a:r>
              <a:rPr lang="en-US" dirty="0" smtClean="0">
                <a:latin typeface="L VAG Rounded Light" charset="0"/>
                <a:ea typeface="ＭＳ Ｐゴシック" charset="0"/>
                <a:sym typeface="L VAG Rounded Light" charset="0"/>
              </a:rPr>
              <a:t>de </a:t>
            </a:r>
            <a:r>
              <a:rPr lang="en-US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Religión</a:t>
            </a:r>
            <a:endParaRPr lang="en-US" dirty="0" smtClean="0">
              <a:latin typeface="L VAG Rounded Light" charset="0"/>
              <a:ea typeface="ＭＳ Ｐゴシック" charset="0"/>
              <a:sym typeface="L VAG Rounded Light" charset="0"/>
            </a:endParaRPr>
          </a:p>
          <a:p>
            <a:pPr algn="ctr">
              <a:tabLst>
                <a:tab pos="892175" algn="l"/>
              </a:tabLst>
            </a:pPr>
            <a:r>
              <a:rPr lang="en-US" sz="1700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Educación</a:t>
            </a:r>
            <a:r>
              <a:rPr lang="en-US" sz="1700" dirty="0" smtClean="0">
                <a:latin typeface="L VAG Rounded Light" charset="0"/>
                <a:ea typeface="ＭＳ Ｐゴシック" charset="0"/>
                <a:sym typeface="L VAG Rounded Light" charset="0"/>
              </a:rPr>
              <a:t> </a:t>
            </a:r>
            <a:r>
              <a:rPr lang="en-US" sz="1700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Primaria</a:t>
            </a:r>
            <a:endParaRPr lang="en-US" sz="1700" dirty="0">
              <a:latin typeface="L VAG Rounded Light" charset="0"/>
              <a:ea typeface="ＭＳ Ｐゴシック" charset="0"/>
              <a:sym typeface="L VAG Rounded Light" charset="0"/>
            </a:endParaRPr>
          </a:p>
        </p:txBody>
      </p:sp>
      <p:pic>
        <p:nvPicPr>
          <p:cNvPr id="2" name="Imagen 1" descr="Logo Nehorah.ps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859" y="2840920"/>
            <a:ext cx="2432304" cy="117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046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23" y="1084841"/>
            <a:ext cx="3977786" cy="4925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4874129" y="2048696"/>
            <a:ext cx="3676221" cy="3975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La Iglesia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hace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suyo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este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anhelo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salvación y lo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celebra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dedicando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un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tiempo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para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vivir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esta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actitud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la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espera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del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Mesías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Salvador.</a:t>
            </a:r>
          </a:p>
        </p:txBody>
      </p:sp>
    </p:spTree>
    <p:extLst>
      <p:ext uri="{BB962C8B-B14F-4D97-AF65-F5344CB8AC3E}">
        <p14:creationId xmlns:p14="http://schemas.microsoft.com/office/powerpoint/2010/main" val="12674470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1375" y="3027176"/>
            <a:ext cx="4908482" cy="343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354992" y="1458871"/>
            <a:ext cx="7622950" cy="1568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tabLst>
                <a:tab pos="1270000" algn="l"/>
              </a:tabLst>
            </a:pP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En el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tiempo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que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llamamos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Adviento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durante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cuatro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semanas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la Iglesia nos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recuerda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las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promesas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Dios a los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patriarcas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nos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prepara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la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celebración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del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nacimiento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Jesús.</a:t>
            </a:r>
          </a:p>
        </p:txBody>
      </p:sp>
    </p:spTree>
    <p:extLst>
      <p:ext uri="{BB962C8B-B14F-4D97-AF65-F5344CB8AC3E}">
        <p14:creationId xmlns:p14="http://schemas.microsoft.com/office/powerpoint/2010/main" val="18853713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/>
          </p:cNvSpPr>
          <p:nvPr/>
        </p:nvSpPr>
        <p:spPr bwMode="auto">
          <a:xfrm>
            <a:off x="-517525" y="-214313"/>
            <a:ext cx="9767888" cy="72247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1249363"/>
            <a:ext cx="2133600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4"/>
          <p:cNvSpPr>
            <a:spLocks/>
          </p:cNvSpPr>
          <p:nvPr/>
        </p:nvSpPr>
        <p:spPr bwMode="auto">
          <a:xfrm>
            <a:off x="3241522" y="4456113"/>
            <a:ext cx="2130015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tabLst>
                <a:tab pos="892175" algn="l"/>
              </a:tabLst>
            </a:pPr>
            <a:r>
              <a:rPr lang="en-US" dirty="0" err="1">
                <a:latin typeface="L VAG Rounded Light" charset="0"/>
                <a:ea typeface="ＭＳ Ｐゴシック" charset="0"/>
                <a:sym typeface="L VAG Rounded Light" charset="0"/>
              </a:rPr>
              <a:t>Proyecto</a:t>
            </a:r>
            <a:r>
              <a:rPr lang="en-US" dirty="0">
                <a:latin typeface="L VAG Rounded Light" charset="0"/>
                <a:ea typeface="ＭＳ Ｐゴシック" charset="0"/>
                <a:sym typeface="L VAG Rounded Light" charset="0"/>
              </a:rPr>
              <a:t> </a:t>
            </a:r>
            <a:r>
              <a:rPr lang="en-US" dirty="0" smtClean="0">
                <a:latin typeface="L VAG Rounded Light" charset="0"/>
                <a:ea typeface="ＭＳ Ｐゴシック" charset="0"/>
                <a:sym typeface="L VAG Rounded Light" charset="0"/>
              </a:rPr>
              <a:t>de </a:t>
            </a:r>
            <a:r>
              <a:rPr lang="en-US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Religión</a:t>
            </a:r>
            <a:endParaRPr lang="en-US" dirty="0" smtClean="0">
              <a:latin typeface="L VAG Rounded Light" charset="0"/>
              <a:ea typeface="ＭＳ Ｐゴシック" charset="0"/>
              <a:sym typeface="L VAG Rounded Light" charset="0"/>
            </a:endParaRPr>
          </a:p>
          <a:p>
            <a:pPr algn="ctr">
              <a:tabLst>
                <a:tab pos="892175" algn="l"/>
              </a:tabLst>
            </a:pPr>
            <a:r>
              <a:rPr lang="en-US" sz="1700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Educación</a:t>
            </a:r>
            <a:r>
              <a:rPr lang="en-US" sz="1700" dirty="0" smtClean="0">
                <a:latin typeface="L VAG Rounded Light" charset="0"/>
                <a:ea typeface="ＭＳ Ｐゴシック" charset="0"/>
                <a:sym typeface="L VAG Rounded Light" charset="0"/>
              </a:rPr>
              <a:t> </a:t>
            </a:r>
            <a:r>
              <a:rPr lang="en-US" sz="1700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Primaria</a:t>
            </a:r>
            <a:endParaRPr lang="en-US" sz="1700" dirty="0">
              <a:latin typeface="L VAG Rounded Light" charset="0"/>
              <a:ea typeface="ＭＳ Ｐゴシック" charset="0"/>
              <a:sym typeface="L VAG Rounded Light" charset="0"/>
            </a:endParaRPr>
          </a:p>
        </p:txBody>
      </p:sp>
      <p:pic>
        <p:nvPicPr>
          <p:cNvPr id="2" name="Imagen 1" descr="Logo Nehorah.ps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859" y="2840920"/>
            <a:ext cx="2432304" cy="117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046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32">
            <a:off x="4866995" y="1794171"/>
            <a:ext cx="4075361" cy="501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"/>
          <p:cNvSpPr>
            <a:spLocks/>
          </p:cNvSpPr>
          <p:nvPr/>
        </p:nvSpPr>
        <p:spPr bwMode="auto">
          <a:xfrm>
            <a:off x="495568" y="1032598"/>
            <a:ext cx="4219812" cy="489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San Pablo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explica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así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el plan de Dios: «Dios nos ha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elegido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(...) antes de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crear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el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mundo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para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que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fuésemos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santos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irreprochables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ojos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Por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puro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amor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nos ha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predestinado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ser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hijos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adoptivos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por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medio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Jesucristo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» </a:t>
            </a:r>
            <a:b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</a:b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(Ef 1,4-5).</a:t>
            </a:r>
          </a:p>
        </p:txBody>
      </p:sp>
    </p:spTree>
    <p:extLst>
      <p:ext uri="{BB962C8B-B14F-4D97-AF65-F5344CB8AC3E}">
        <p14:creationId xmlns:p14="http://schemas.microsoft.com/office/powerpoint/2010/main" val="39158027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624" y="1947827"/>
            <a:ext cx="4640736" cy="4214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229279" y="1422135"/>
            <a:ext cx="3519345" cy="4436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800" dirty="0" smtClean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La </a:t>
            </a:r>
            <a:r>
              <a:rPr lang="en-US" sz="2800" dirty="0" err="1" smtClean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mayoría</a:t>
            </a:r>
            <a:r>
              <a:rPr lang="en-US" sz="2800" dirty="0" smtClean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</a:p>
          <a:p>
            <a:pPr algn="l">
              <a:tabLst>
                <a:tab pos="1270000" algn="l"/>
              </a:tabLst>
            </a:pPr>
            <a:r>
              <a:rPr lang="en-US" sz="2800" dirty="0" smtClean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de los </a:t>
            </a:r>
            <a:r>
              <a:rPr lang="en-US" sz="2800" dirty="0" err="1" smtClean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intentos</a:t>
            </a:r>
            <a:r>
              <a:rPr lang="en-US" sz="2800" dirty="0" smtClean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</a:p>
          <a:p>
            <a:pPr algn="l">
              <a:tabLst>
                <a:tab pos="1270000" algn="l"/>
              </a:tabLst>
            </a:pPr>
            <a:r>
              <a:rPr lang="en-US" sz="2800" dirty="0" smtClean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de 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salvación </a:t>
            </a:r>
          </a:p>
          <a:p>
            <a:pPr algn="l">
              <a:tabLst>
                <a:tab pos="1270000" algn="l"/>
              </a:tabLst>
            </a:pP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olvidan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este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</a:p>
          <a:p>
            <a:pPr algn="l"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plan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maravilloso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 </a:t>
            </a:r>
          </a:p>
          <a:p>
            <a:pPr algn="l"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El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primero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fue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</a:p>
          <a:p>
            <a:pPr algn="l">
              <a:tabLst>
                <a:tab pos="1270000" algn="l"/>
              </a:tabLst>
            </a:pP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Adán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que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quiso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vivir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sin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hacer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caso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lo que Dios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quería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él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fue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pecado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72420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568" y="1957623"/>
            <a:ext cx="4755929" cy="4598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276393" y="1179083"/>
            <a:ext cx="3813175" cy="4786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partir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ahí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el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ser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humano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ha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ido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empeorando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situación. Ha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hecho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del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mundo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algo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que no es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bueno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que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necesita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ser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cambiado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salvado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 Dios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prometió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Adán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un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salvador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empeñó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ello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poder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fidelidad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6864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820">
            <a:off x="4858798" y="1606144"/>
            <a:ext cx="3278052" cy="5072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207947" y="1225550"/>
            <a:ext cx="4657524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pesar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nuestros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pecados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Dios se pone de parte de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todos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nosotros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la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lucha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contra el mal.</a:t>
            </a:r>
          </a:p>
        </p:txBody>
      </p:sp>
      <p:sp>
        <p:nvSpPr>
          <p:cNvPr id="4" name="Rectangle 6"/>
          <p:cNvSpPr>
            <a:spLocks/>
          </p:cNvSpPr>
          <p:nvPr/>
        </p:nvSpPr>
        <p:spPr bwMode="auto">
          <a:xfrm>
            <a:off x="207947" y="2569964"/>
            <a:ext cx="4477230" cy="3377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Isaías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es, entre los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profetas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el que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más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escribe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sobre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</a:p>
          <a:p>
            <a:pPr algn="l">
              <a:tabLst>
                <a:tab pos="1270000" algn="l"/>
              </a:tabLst>
            </a:pP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esta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promesa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salvación </a:t>
            </a:r>
          </a:p>
          <a:p>
            <a:pPr algn="l">
              <a:tabLst>
                <a:tab pos="1270000" algn="l"/>
              </a:tabLst>
            </a:pP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y la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venida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del Salvador. «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Aquí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está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mi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siervo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a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quien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protejo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; mi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elegido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en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quien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mi alma se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complace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 He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puesto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él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mi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espíritu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para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que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traiga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justicia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las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naciones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» (Is 42,1).</a:t>
            </a:r>
          </a:p>
        </p:txBody>
      </p:sp>
    </p:spTree>
    <p:extLst>
      <p:ext uri="{BB962C8B-B14F-4D97-AF65-F5344CB8AC3E}">
        <p14:creationId xmlns:p14="http://schemas.microsoft.com/office/powerpoint/2010/main" val="35562706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046">
            <a:off x="4531411" y="1763287"/>
            <a:ext cx="4021637" cy="4921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361804" y="1387195"/>
            <a:ext cx="3832876" cy="4579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Y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señala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cuál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es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misión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: «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Yo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haré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ti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luz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las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naciones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para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que mi salvación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alcance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todos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». Dios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revela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que el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Mesías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nacerá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una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virgen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será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varón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se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llamará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Emmanuel (que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significa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Dios con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nosotros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925276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781" y="2602776"/>
            <a:ext cx="5321502" cy="3434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200804" y="1092035"/>
            <a:ext cx="7222616" cy="1510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tabLst>
                <a:tab pos="1270000" algn="l"/>
              </a:tabLst>
            </a:pP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Dios Padre no nos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abandona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porque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somos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los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seres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más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queridos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la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creación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desde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el principio nos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prometió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un </a:t>
            </a:r>
            <a:r>
              <a:rPr lang="en-US" sz="2400" dirty="0" err="1" smtClean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salvador</a:t>
            </a:r>
            <a:r>
              <a:rPr lang="en-US" sz="2400" dirty="0" smtClean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 </a:t>
            </a:r>
          </a:p>
          <a:p>
            <a:pPr algn="ctr">
              <a:tabLst>
                <a:tab pos="1270000" algn="l"/>
              </a:tabLst>
            </a:pPr>
            <a:r>
              <a:rPr lang="en-US" sz="2400" dirty="0" err="1" smtClean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Eligió</a:t>
            </a:r>
            <a:r>
              <a:rPr lang="en-US" sz="2400" dirty="0" smtClean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Abrahán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le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prometió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bendición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0691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54" y="1438622"/>
            <a:ext cx="3775226" cy="436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4373557" y="1438622"/>
            <a:ext cx="3514945" cy="4661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Por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medio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Moisés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estableció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una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Alianza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nos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dio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los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Mandamientos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Eligió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David y le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prometió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que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trono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sería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para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siempre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que de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familia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nacería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el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Mesías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 Y los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profetas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mantuvieron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esperanza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del pueblo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durante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muchos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siglos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80832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7126">
            <a:off x="4374680" y="1484210"/>
            <a:ext cx="3536877" cy="5153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833281" y="1884941"/>
            <a:ext cx="3388231" cy="356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Juan Bautista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fue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el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último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que lo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anunció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fue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testigo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presencia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 El pueblo de Israel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vivió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con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toda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intensidad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esta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esperanza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1113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Tema predetermin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predeterminado.thmx</Template>
  <TotalTime>95</TotalTime>
  <Words>438</Words>
  <Application>Microsoft Macintosh PowerPoint</Application>
  <PresentationFormat>Presentación en pantalla (4:3)</PresentationFormat>
  <Paragraphs>24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Tema predeterminado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cvx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Israel xc</dc:creator>
  <cp:lastModifiedBy>Israel xc</cp:lastModifiedBy>
  <cp:revision>5</cp:revision>
  <dcterms:created xsi:type="dcterms:W3CDTF">2015-12-02T13:25:00Z</dcterms:created>
  <dcterms:modified xsi:type="dcterms:W3CDTF">2015-12-02T15:00:29Z</dcterms:modified>
</cp:coreProperties>
</file>