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2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2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5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2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45">
            <a:off x="4539724" y="2159325"/>
            <a:ext cx="4171221" cy="386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97348" y="1154974"/>
            <a:ext cx="4212447" cy="137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Navidad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tiempo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el que celebramos que Jesús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Belén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497348" y="2749738"/>
            <a:ext cx="3941473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países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cristianos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celebran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fiesta de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Navidad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adornando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plazas y las casas con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belenes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luces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colores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85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88" y="1383190"/>
            <a:ext cx="4243450" cy="347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09305" y="1024165"/>
            <a:ext cx="3615441" cy="225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También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cantan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villancicos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gente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felicita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Navidad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deseándose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paz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alegría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409305" y="4853557"/>
            <a:ext cx="6337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¡A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Belén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pastores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! ¡A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Belén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chiquitos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! ¡Que ha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nacido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el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rey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de los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angelitos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0086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46" y="1558035"/>
            <a:ext cx="4951554" cy="503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212781" y="1055756"/>
            <a:ext cx="6946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Evangelio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san Lucas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narra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así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nacimiento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 (Lc 2,8-20).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143102" y="2944760"/>
            <a:ext cx="4404162" cy="268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José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vivían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Nazaret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esperaban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pronto se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produjera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nacimiento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Jesús. </a:t>
            </a:r>
          </a:p>
        </p:txBody>
      </p:sp>
    </p:spTree>
    <p:extLst>
      <p:ext uri="{BB962C8B-B14F-4D97-AF65-F5344CB8AC3E}">
        <p14:creationId xmlns:p14="http://schemas.microsoft.com/office/powerpoint/2010/main" val="369222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89" y="1727200"/>
            <a:ext cx="2374735" cy="464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44882" y="1215696"/>
            <a:ext cx="5134359" cy="465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Entonces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apareció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decreto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emperador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Augusto que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decía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emperador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quiere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conocer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cuántas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personas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viven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imperio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;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todas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personas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deberán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inscribirse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ciudad de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origen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17375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14">
            <a:off x="3299103" y="2049588"/>
            <a:ext cx="5598909" cy="37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76989" y="1468894"/>
            <a:ext cx="2895749" cy="452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También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José,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estirpe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familia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David,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subió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desde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Galilea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desde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ciudad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Nazaret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a Judea, a la ciudad de David que se llama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Belén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inscribirse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</a:p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esposa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que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estaba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embarazada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778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078">
            <a:off x="3845092" y="1497879"/>
            <a:ext cx="3559486" cy="324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14262" y="1439079"/>
            <a:ext cx="392271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Cuando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llegaron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Belén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la posada y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dueño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les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«Lo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siento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está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ocupado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659066" y="4838382"/>
            <a:ext cx="7283099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 no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encontraron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otro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lugar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se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refugiaron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establo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José le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Aquí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estaremos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resguardados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buey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mula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darán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calor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82688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401">
            <a:off x="4338394" y="1955643"/>
            <a:ext cx="4475432" cy="389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52852" y="1121467"/>
            <a:ext cx="4201201" cy="48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Allí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Jesús.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envolvió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pañales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lo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acostó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un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pesebre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Cerca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pastores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cuidaban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rebaños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Apareció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ángel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les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«Ha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Mesías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el Salvador que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prometió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vuestros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padres».</a:t>
            </a:r>
          </a:p>
        </p:txBody>
      </p:sp>
    </p:spTree>
    <p:extLst>
      <p:ext uri="{BB962C8B-B14F-4D97-AF65-F5344CB8AC3E}">
        <p14:creationId xmlns:p14="http://schemas.microsoft.com/office/powerpoint/2010/main" val="260446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150">
            <a:off x="4124380" y="1399620"/>
            <a:ext cx="3671722" cy="517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21101" y="1309412"/>
            <a:ext cx="38862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Entonces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vieron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ángeles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cantaban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«Gloria a Dios en los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cielos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en la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tierra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paz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los hombres que Dios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ama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63042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682">
            <a:off x="4797560" y="1685309"/>
            <a:ext cx="3647915" cy="49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87624" y="1227905"/>
            <a:ext cx="4032250" cy="226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Felices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los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pastores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dijeron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«¡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Vamos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Belén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al Niño!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llevaremos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algunos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regalos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387624" y="3715791"/>
            <a:ext cx="3326031" cy="22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Encontraron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 Niño Jesús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acostado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pesebre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junto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José.</a:t>
            </a:r>
          </a:p>
        </p:txBody>
      </p:sp>
    </p:spTree>
    <p:extLst>
      <p:ext uri="{BB962C8B-B14F-4D97-AF65-F5344CB8AC3E}">
        <p14:creationId xmlns:p14="http://schemas.microsoft.com/office/powerpoint/2010/main" val="68903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29" y="1854085"/>
            <a:ext cx="3989496" cy="484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15458" y="1073185"/>
            <a:ext cx="4508500" cy="22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Padre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quiso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devolver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felicidad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humanidad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envió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Hijo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Jesús,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una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mujer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Virgen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315458" y="3398813"/>
            <a:ext cx="45085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nacimiento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Jesús,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cumplió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promesa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enviar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Mesías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salvarnos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traernos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amor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paz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los pueblos de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tierra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879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28</TotalTime>
  <Words>436</Words>
  <Application>Microsoft Macintosh PowerPoint</Application>
  <PresentationFormat>Presentación en pantalla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cvx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Israel xc</dc:creator>
  <cp:lastModifiedBy>Israel xc</cp:lastModifiedBy>
  <cp:revision>5</cp:revision>
  <dcterms:created xsi:type="dcterms:W3CDTF">2015-12-02T10:34:27Z</dcterms:created>
  <dcterms:modified xsi:type="dcterms:W3CDTF">2015-12-02T11:02:33Z</dcterms:modified>
</cp:coreProperties>
</file>