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65" y="2405994"/>
            <a:ext cx="3651250" cy="418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50344" y="1334813"/>
            <a:ext cx="7207415" cy="129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José se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Arimatea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bajó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Jesús de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cruz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depositaron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un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sepulcro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cerraron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una gran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piedra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350344" y="2624959"/>
            <a:ext cx="3477173" cy="33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Después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resucitar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Jesús se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apareció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muchas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ocasiones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Magdalena, a los apóstoles, a los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discípulos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Emaús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…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Los apóstoles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fueron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testigos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resurrección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33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63">
            <a:off x="4586155" y="1758813"/>
            <a:ext cx="4161774" cy="490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22432" y="1411632"/>
            <a:ext cx="4295337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domingo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Resurrección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 la fiesta principal de la Iglesia, en la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Eucaristía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Iglesia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Jesús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murió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resucitó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al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tercer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según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Escrituras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Los apóstoles,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llenos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alegría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decían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«¡Es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verdad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 ¡El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Señor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resucitado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!».</a:t>
            </a:r>
          </a:p>
        </p:txBody>
      </p:sp>
    </p:spTree>
    <p:extLst>
      <p:ext uri="{BB962C8B-B14F-4D97-AF65-F5344CB8AC3E}">
        <p14:creationId xmlns:p14="http://schemas.microsoft.com/office/powerpoint/2010/main" val="24856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404">
            <a:off x="3697753" y="2569505"/>
            <a:ext cx="5275444" cy="360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175928" y="1078511"/>
            <a:ext cx="355367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Durante la Semana Santa, en las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calles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muchas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personas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presencian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procesiones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nos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muestran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«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pasos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 las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escenas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los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últimos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días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Jesús: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pasión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muerte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resurrección</a:t>
            </a:r>
            <a:r>
              <a:rPr lang="en-US" sz="2800" dirty="0">
                <a:solidFill>
                  <a:schemeClr val="bg1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58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97" y="3023155"/>
            <a:ext cx="4534547" cy="314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02474" y="1178704"/>
            <a:ext cx="7584411" cy="110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Los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cristianos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celebramos en las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iglesias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muerte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resurrección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Jesús, que son el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manantial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Iglesia.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402474" y="2544780"/>
            <a:ext cx="398002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 el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comienzo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Semana Santa. La Iglesia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recuerda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que,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Pascua, Jesús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subió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Jerusalén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discípulos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allí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cumplir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misión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había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recibido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Padre: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vida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amor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humanidad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76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81" y="1567793"/>
            <a:ext cx="3561802" cy="52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90512" y="1037459"/>
            <a:ext cx="4593897" cy="504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entrar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Jerusalén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montado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sobre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borrico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ocurrió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algo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sorprendente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lo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recibieron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cantos y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ramas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olivo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mientras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proclamaban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«¡Hosanna! ¡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Bendito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que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viene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nombre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32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Señor</a:t>
            </a:r>
            <a:r>
              <a:rPr lang="en-US" sz="32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!».</a:t>
            </a:r>
          </a:p>
        </p:txBody>
      </p:sp>
    </p:spTree>
    <p:extLst>
      <p:ext uri="{BB962C8B-B14F-4D97-AF65-F5344CB8AC3E}">
        <p14:creationId xmlns:p14="http://schemas.microsoft.com/office/powerpoint/2010/main" val="330379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78" y="2361358"/>
            <a:ext cx="6463054" cy="27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13223" y="1547320"/>
            <a:ext cx="882915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fiesta de la Pascua, </a:t>
            </a:r>
            <a:endParaRPr lang="en-US" sz="2400" dirty="0" smtClean="0">
              <a:solidFill>
                <a:srgbClr val="FFFFFF"/>
              </a:solidFill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  <a:p>
            <a:pPr>
              <a:tabLst>
                <a:tab pos="1270000" algn="l"/>
              </a:tabLst>
            </a:pPr>
            <a:r>
              <a:rPr lang="en-US" sz="2400" dirty="0" err="1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Jueves</a:t>
            </a:r>
            <a:r>
              <a:rPr lang="en-US" sz="2400" dirty="0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Santo, y Jesús se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reunió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los apóstoles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cenar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981401" y="5168929"/>
            <a:ext cx="7005484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comenzar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les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«He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deseado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vivamente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comer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Pascua con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vosotros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antes de mi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Pasión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85528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19">
            <a:off x="5646767" y="1847413"/>
            <a:ext cx="3196937" cy="464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4832" y="1167537"/>
            <a:ext cx="535657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un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momento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cena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levantó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lavó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pies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discípulos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darnos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ejemplo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cómo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tenemos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ayudar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servir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otros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474832" y="2885546"/>
            <a:ext cx="497539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Después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Jesús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entregó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cuerpo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sangre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comida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bebida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Instituyó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Eucaristía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0" y="4112436"/>
            <a:ext cx="36449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78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738">
            <a:off x="4507401" y="2047719"/>
            <a:ext cx="4468693" cy="44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13473" y="1127045"/>
            <a:ext cx="4546600" cy="19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Después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Última Cena, Jesús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orar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Huerto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los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Olivos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Mientras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allí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hombres con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espadas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palos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detuvieron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313473" y="3410763"/>
            <a:ext cx="412124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interrogado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juzgado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injustamente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Poncio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Pilato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entregó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al pueblo 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gritaba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contra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Él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lo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crucificaran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561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627">
            <a:off x="4425383" y="1660345"/>
            <a:ext cx="3890864" cy="499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652903" y="1531948"/>
            <a:ext cx="3193039" cy="429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viernes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mañana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</a:t>
            </a:r>
            <a:r>
              <a:rPr lang="en-US" sz="2400" dirty="0" err="1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llevaron</a:t>
            </a:r>
            <a:r>
              <a:rPr lang="en-US" sz="2400" dirty="0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monte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Calvario</a:t>
            </a:r>
            <a:r>
              <a:rPr lang="en-US" sz="2400" dirty="0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endParaRPr lang="en-US" sz="2400" dirty="0">
              <a:solidFill>
                <a:srgbClr val="FFFFFF"/>
              </a:solidFill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  <a:p>
            <a:pPr algn="l">
              <a:tabLst>
                <a:tab pos="1270000" algn="l"/>
              </a:tabLst>
            </a:pP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clavaron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cruz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entre dos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ladrones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Jesús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decía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«Padre,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perdónales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porque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saben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que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hacen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 Al pie de la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cruz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estaban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 smtClean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4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y Juan.</a:t>
            </a:r>
          </a:p>
        </p:txBody>
      </p:sp>
    </p:spTree>
    <p:extLst>
      <p:ext uri="{BB962C8B-B14F-4D97-AF65-F5344CB8AC3E}">
        <p14:creationId xmlns:p14="http://schemas.microsoft.com/office/powerpoint/2010/main" val="37535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93" y="1406197"/>
            <a:ext cx="3591035" cy="531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07811" y="1253797"/>
            <a:ext cx="388756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Llegado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mediodía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Jesús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exclamó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«¡Padre,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tus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manos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encomiendo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!». E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inclinando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cabeza, Jesús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murió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ver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un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centurión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romano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Verdaderamente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este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era </a:t>
            </a:r>
            <a:r>
              <a:rPr lang="en-US" sz="2800" dirty="0" err="1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Hijo</a:t>
            </a:r>
            <a:r>
              <a:rPr lang="en-US" sz="2800" dirty="0">
                <a:solidFill>
                  <a:srgbClr val="FFFF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Dios».</a:t>
            </a:r>
          </a:p>
        </p:txBody>
      </p:sp>
    </p:spTree>
    <p:extLst>
      <p:ext uri="{BB962C8B-B14F-4D97-AF65-F5344CB8AC3E}">
        <p14:creationId xmlns:p14="http://schemas.microsoft.com/office/powerpoint/2010/main" val="428390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77</TotalTime>
  <Words>499</Words>
  <Application>Microsoft Macintosh PowerPoint</Application>
  <PresentationFormat>Presentación en pantalla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5</cp:revision>
  <dcterms:created xsi:type="dcterms:W3CDTF">2015-12-02T11:09:15Z</dcterms:created>
  <dcterms:modified xsi:type="dcterms:W3CDTF">2015-12-02T12:26:50Z</dcterms:modified>
</cp:coreProperties>
</file>