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2" autoAdjust="0"/>
    <p:restoredTop sz="94626" autoAdjust="0"/>
  </p:normalViewPr>
  <p:slideViewPr>
    <p:cSldViewPr snapToGrid="0" snapToObjects="1">
      <p:cViewPr varScale="1">
        <p:scale>
          <a:sx n="143" d="100"/>
          <a:sy n="143" d="100"/>
        </p:scale>
        <p:origin x="-2168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074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4060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1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1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4364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3482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8311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211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9173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8687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7266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5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5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652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423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81B9D-0B04-E743-BA8C-3997E1A3DC11}" type="datetimeFigureOut">
              <a:rPr lang="es-ES" smtClean="0"/>
              <a:t>02/12/15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31D83-182A-1749-B10E-248CF57A8194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2425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9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/>
          </p:cNvSpPr>
          <p:nvPr/>
        </p:nvSpPr>
        <p:spPr bwMode="auto">
          <a:xfrm>
            <a:off x="-517525" y="-214313"/>
            <a:ext cx="9767888" cy="72247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1249363"/>
            <a:ext cx="213360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4"/>
          <p:cNvSpPr>
            <a:spLocks/>
          </p:cNvSpPr>
          <p:nvPr/>
        </p:nvSpPr>
        <p:spPr bwMode="auto">
          <a:xfrm>
            <a:off x="3241522" y="4456113"/>
            <a:ext cx="2130015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tabLst>
                <a:tab pos="892175" algn="l"/>
              </a:tabLst>
            </a:pPr>
            <a:r>
              <a:rPr lang="en-US" dirty="0" err="1">
                <a:latin typeface="L VAG Rounded Light" charset="0"/>
                <a:ea typeface="ＭＳ Ｐゴシック" charset="0"/>
                <a:sym typeface="L VAG Rounded Light" charset="0"/>
              </a:rPr>
              <a:t>Proyecto</a:t>
            </a:r>
            <a:r>
              <a:rPr lang="en-US" dirty="0">
                <a:latin typeface="L VAG Rounded Light" charset="0"/>
                <a:ea typeface="ＭＳ Ｐゴシック" charset="0"/>
                <a:sym typeface="L VAG Rounded Light" charset="0"/>
              </a:rPr>
              <a:t> </a:t>
            </a:r>
            <a:r>
              <a:rPr lang="en-US" dirty="0" smtClean="0">
                <a:latin typeface="L VAG Rounded Light" charset="0"/>
                <a:ea typeface="ＭＳ Ｐゴシック" charset="0"/>
                <a:sym typeface="L VAG Rounded Light" charset="0"/>
              </a:rPr>
              <a:t>de </a:t>
            </a:r>
            <a:r>
              <a:rPr lang="en-US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Religión</a:t>
            </a:r>
            <a:endParaRPr lang="en-US" dirty="0" smtClean="0">
              <a:latin typeface="L VAG Rounded Light" charset="0"/>
              <a:ea typeface="ＭＳ Ｐゴシック" charset="0"/>
              <a:sym typeface="L VAG Rounded Light" charset="0"/>
            </a:endParaRPr>
          </a:p>
          <a:p>
            <a:pPr algn="ctr">
              <a:tabLst>
                <a:tab pos="892175" algn="l"/>
              </a:tabLst>
            </a:pPr>
            <a:r>
              <a:rPr lang="en-US" sz="1700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Educación</a:t>
            </a:r>
            <a:r>
              <a:rPr lang="en-US" sz="1700" dirty="0" smtClean="0">
                <a:latin typeface="L VAG Rounded Light" charset="0"/>
                <a:ea typeface="ＭＳ Ｐゴシック" charset="0"/>
                <a:sym typeface="L VAG Rounded Light" charset="0"/>
              </a:rPr>
              <a:t> </a:t>
            </a:r>
            <a:r>
              <a:rPr lang="en-US" sz="1700" dirty="0" err="1" smtClean="0">
                <a:latin typeface="L VAG Rounded Light" charset="0"/>
                <a:ea typeface="ＭＳ Ｐゴシック" charset="0"/>
                <a:sym typeface="L VAG Rounded Light" charset="0"/>
              </a:rPr>
              <a:t>Primaria</a:t>
            </a:r>
            <a:endParaRPr lang="en-US" sz="1700" dirty="0">
              <a:latin typeface="L VAG Rounded Light" charset="0"/>
              <a:ea typeface="ＭＳ Ｐゴシック" charset="0"/>
              <a:sym typeface="L VAG Rounded Light" charset="0"/>
            </a:endParaRPr>
          </a:p>
        </p:txBody>
      </p:sp>
      <p:pic>
        <p:nvPicPr>
          <p:cNvPr id="2" name="Imagen 1" descr="Logo Nehorah.ps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859" y="2840920"/>
            <a:ext cx="2432304" cy="117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35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/>
          </p:cNvSpPr>
          <p:nvPr/>
        </p:nvSpPr>
        <p:spPr bwMode="auto">
          <a:xfrm>
            <a:off x="342900" y="1500188"/>
            <a:ext cx="3598863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892175" algn="l"/>
              </a:tabLst>
            </a:pP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Gracias, Padre,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por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la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belleza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de la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creación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.</a:t>
            </a:r>
          </a:p>
        </p:txBody>
      </p:sp>
      <p:pic>
        <p:nvPicPr>
          <p:cNvPr id="3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80001">
            <a:off x="623888" y="2338388"/>
            <a:ext cx="501015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9999">
            <a:off x="4539721" y="1647460"/>
            <a:ext cx="4330700" cy="30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10513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/>
          </p:cNvSpPr>
          <p:nvPr/>
        </p:nvSpPr>
        <p:spPr bwMode="auto">
          <a:xfrm>
            <a:off x="387350" y="1357313"/>
            <a:ext cx="3598863" cy="154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892175" algn="l"/>
              </a:tabLst>
            </a:pP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Gracias, Padre,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por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llamarnos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a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mejorar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el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mundo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que nos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rodea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,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haciendo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cosas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útiles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.</a:t>
            </a:r>
          </a:p>
        </p:txBody>
      </p:sp>
      <p:pic>
        <p:nvPicPr>
          <p:cNvPr id="3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0000">
            <a:off x="690563" y="2908300"/>
            <a:ext cx="4706937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00">
            <a:off x="4254500" y="1617463"/>
            <a:ext cx="4805363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7687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/>
          </p:cNvSpPr>
          <p:nvPr/>
        </p:nvSpPr>
        <p:spPr bwMode="auto">
          <a:xfrm>
            <a:off x="-517525" y="-214313"/>
            <a:ext cx="9767888" cy="722471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s-E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1249363"/>
            <a:ext cx="213360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4"/>
          <p:cNvSpPr>
            <a:spLocks/>
          </p:cNvSpPr>
          <p:nvPr/>
        </p:nvSpPr>
        <p:spPr bwMode="auto">
          <a:xfrm>
            <a:off x="3179763" y="4456113"/>
            <a:ext cx="24844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tabLst>
                <a:tab pos="892175" algn="l"/>
              </a:tabLst>
            </a:pPr>
            <a:r>
              <a:rPr lang="en-US">
                <a:latin typeface="L VAG Rounded Light" charset="0"/>
                <a:ea typeface="ＭＳ Ｐゴシック" charset="0"/>
                <a:sym typeface="L VAG Rounded Light" charset="0"/>
              </a:rPr>
              <a:t>Proyecto de Religión</a:t>
            </a:r>
          </a:p>
          <a:p>
            <a:pPr>
              <a:tabLst>
                <a:tab pos="892175" algn="l"/>
              </a:tabLst>
            </a:pPr>
            <a:r>
              <a:rPr lang="en-US" sz="1700">
                <a:latin typeface="L VAG Rounded Light" charset="0"/>
                <a:ea typeface="ＭＳ Ｐゴシック" charset="0"/>
                <a:sym typeface="L VAG Rounded Light" charset="0"/>
              </a:rPr>
              <a:t>Educación Primaria</a:t>
            </a:r>
          </a:p>
        </p:txBody>
      </p:sp>
      <p:pic>
        <p:nvPicPr>
          <p:cNvPr id="6" name="Imagen 5" descr="Logo Nehorah.ps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859" y="2840920"/>
            <a:ext cx="2432304" cy="117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05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/>
          </p:cNvSpPr>
          <p:nvPr/>
        </p:nvSpPr>
        <p:spPr bwMode="auto">
          <a:xfrm>
            <a:off x="1387475" y="1411288"/>
            <a:ext cx="3983038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892175" algn="l"/>
              </a:tabLst>
            </a:pP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Dios Padre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crea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para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nosotros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el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mundo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.</a:t>
            </a:r>
          </a:p>
        </p:txBody>
      </p:sp>
      <p:pic>
        <p:nvPicPr>
          <p:cNvPr id="2" name="Imagen 1" descr="DIOS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328" y="1312112"/>
            <a:ext cx="5530672" cy="5545887"/>
          </a:xfrm>
          <a:prstGeom prst="rect">
            <a:avLst/>
          </a:prstGeom>
        </p:spPr>
      </p:pic>
      <p:pic>
        <p:nvPicPr>
          <p:cNvPr id="7" name="Imagen 6" descr="1b2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41" y="2933034"/>
            <a:ext cx="3726104" cy="352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751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/>
          </p:cNvSpPr>
          <p:nvPr/>
        </p:nvSpPr>
        <p:spPr bwMode="auto">
          <a:xfrm>
            <a:off x="279400" y="1527175"/>
            <a:ext cx="1965325" cy="346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892175" algn="l"/>
              </a:tabLst>
            </a:pP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El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libro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sagrado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de la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Biblia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nos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cuenta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que Dios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creó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el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mundo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para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todos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nosotros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en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seis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días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.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04" t="7661" r="6952" b="10699"/>
          <a:stretch>
            <a:fillRect/>
          </a:stretch>
        </p:blipFill>
        <p:spPr bwMode="auto">
          <a:xfrm rot="21097885">
            <a:off x="2605088" y="2305050"/>
            <a:ext cx="1339850" cy="1974850"/>
          </a:xfrm>
          <a:prstGeom prst="rect">
            <a:avLst/>
          </a:prstGeom>
          <a:noFill/>
          <a:ln w="25400" cap="flat">
            <a:solidFill>
              <a:srgbClr val="FFFFFF"/>
            </a:solidFill>
            <a:prstDash val="solid"/>
            <a:miter lim="800000"/>
            <a:headEnd/>
            <a:tailEnd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855">
            <a:off x="4299927" y="1537040"/>
            <a:ext cx="4136497" cy="5250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4098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/>
          </p:cNvSpPr>
          <p:nvPr/>
        </p:nvSpPr>
        <p:spPr bwMode="auto">
          <a:xfrm>
            <a:off x="279400" y="1525616"/>
            <a:ext cx="2313347" cy="1160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892175" algn="l"/>
              </a:tabLst>
            </a:pP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Al principio Dios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creó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el cielo y la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tierra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,</a:t>
            </a:r>
          </a:p>
        </p:txBody>
      </p:sp>
      <p:sp>
        <p:nvSpPr>
          <p:cNvPr id="3" name="Rectangle 5"/>
          <p:cNvSpPr>
            <a:spLocks/>
          </p:cNvSpPr>
          <p:nvPr/>
        </p:nvSpPr>
        <p:spPr bwMode="auto">
          <a:xfrm>
            <a:off x="276225" y="3186437"/>
            <a:ext cx="2036096" cy="777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892175" algn="l"/>
              </a:tabLst>
            </a:pP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el sol, la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luna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y las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estrellas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.</a:t>
            </a:r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279400" y="992188"/>
            <a:ext cx="5964238" cy="2633662"/>
            <a:chOff x="0" y="0"/>
            <a:chExt cx="5342" cy="2360"/>
          </a:xfrm>
        </p:grpSpPr>
        <p:sp>
          <p:nvSpPr>
            <p:cNvPr id="5" name="Rectangle 2"/>
            <p:cNvSpPr>
              <a:spLocks/>
            </p:cNvSpPr>
            <p:nvPr/>
          </p:nvSpPr>
          <p:spPr bwMode="auto">
            <a:xfrm>
              <a:off x="0" y="478"/>
              <a:ext cx="2072" cy="1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016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l">
                <a:tabLst>
                  <a:tab pos="892175" algn="l"/>
                </a:tabLst>
              </a:pPr>
              <a:r>
                <a:rPr lang="en-US" sz="2500" dirty="0">
                  <a:latin typeface="VAG Rounded Std Bold" charset="0"/>
                  <a:ea typeface="ＭＳ Ｐゴシック" charset="0"/>
                  <a:sym typeface="VAG Rounded Std Bold" charset="0"/>
                </a:rPr>
                <a:t>Al principio Dios </a:t>
              </a:r>
              <a:r>
                <a:rPr lang="en-US" sz="2500" dirty="0" err="1">
                  <a:latin typeface="VAG Rounded Std Bold" charset="0"/>
                  <a:ea typeface="ＭＳ Ｐゴシック" charset="0"/>
                  <a:sym typeface="VAG Rounded Std Bold" charset="0"/>
                </a:rPr>
                <a:t>creó</a:t>
              </a:r>
              <a:r>
                <a:rPr lang="en-US" sz="2500" dirty="0">
                  <a:latin typeface="VAG Rounded Std Bold" charset="0"/>
                  <a:ea typeface="ＭＳ Ｐゴシック" charset="0"/>
                  <a:sym typeface="VAG Rounded Std Bold" charset="0"/>
                </a:rPr>
                <a:t> el cielo y la </a:t>
              </a:r>
              <a:r>
                <a:rPr lang="en-US" sz="2500" dirty="0" err="1">
                  <a:latin typeface="VAG Rounded Std Bold" charset="0"/>
                  <a:ea typeface="ＭＳ Ｐゴシック" charset="0"/>
                  <a:sym typeface="VAG Rounded Std Bold" charset="0"/>
                </a:rPr>
                <a:t>tierra</a:t>
              </a:r>
              <a:r>
                <a:rPr lang="en-US" sz="2500" dirty="0">
                  <a:latin typeface="VAG Rounded Std Bold" charset="0"/>
                  <a:ea typeface="ＭＳ Ｐゴシック" charset="0"/>
                  <a:sym typeface="VAG Rounded Std Bold" charset="0"/>
                </a:rPr>
                <a:t>,</a:t>
              </a:r>
            </a:p>
          </p:txBody>
        </p:sp>
        <p:pic>
          <p:nvPicPr>
            <p:cNvPr id="6" name="Picture 3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99999">
              <a:off x="2974" y="97"/>
              <a:ext cx="2328" cy="2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276225" y="2855913"/>
            <a:ext cx="8736013" cy="2665412"/>
            <a:chOff x="0" y="0"/>
            <a:chExt cx="7826" cy="2387"/>
          </a:xfrm>
        </p:grpSpPr>
        <p:sp>
          <p:nvSpPr>
            <p:cNvPr id="8" name="Rectangle 5"/>
            <p:cNvSpPr>
              <a:spLocks/>
            </p:cNvSpPr>
            <p:nvPr/>
          </p:nvSpPr>
          <p:spPr bwMode="auto">
            <a:xfrm>
              <a:off x="0" y="296"/>
              <a:ext cx="1824" cy="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016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l">
                <a:tabLst>
                  <a:tab pos="892175" algn="l"/>
                </a:tabLst>
              </a:pPr>
              <a:r>
                <a:rPr lang="en-US" sz="2500" dirty="0">
                  <a:latin typeface="VAG Rounded Std Bold" charset="0"/>
                  <a:ea typeface="ＭＳ Ｐゴシック" charset="0"/>
                  <a:sym typeface="VAG Rounded Std Bold" charset="0"/>
                </a:rPr>
                <a:t>el sol, la </a:t>
              </a:r>
              <a:r>
                <a:rPr lang="en-US" sz="2500" dirty="0" err="1">
                  <a:latin typeface="VAG Rounded Std Bold" charset="0"/>
                  <a:ea typeface="ＭＳ Ｐゴシック" charset="0"/>
                  <a:sym typeface="VAG Rounded Std Bold" charset="0"/>
                </a:rPr>
                <a:t>luna</a:t>
              </a:r>
              <a:r>
                <a:rPr lang="en-US" sz="2500" dirty="0">
                  <a:latin typeface="VAG Rounded Std Bold" charset="0"/>
                  <a:ea typeface="ＭＳ Ｐゴシック" charset="0"/>
                  <a:sym typeface="VAG Rounded Std Bold" charset="0"/>
                </a:rPr>
                <a:t> y las </a:t>
              </a:r>
              <a:r>
                <a:rPr lang="en-US" sz="2500" dirty="0" err="1">
                  <a:latin typeface="VAG Rounded Std Bold" charset="0"/>
                  <a:ea typeface="ＭＳ Ｐゴシック" charset="0"/>
                  <a:sym typeface="VAG Rounded Std Bold" charset="0"/>
                </a:rPr>
                <a:t>estrellas</a:t>
              </a:r>
              <a:r>
                <a:rPr lang="en-US" sz="2500" dirty="0">
                  <a:latin typeface="VAG Rounded Std Bold" charset="0"/>
                  <a:ea typeface="ＭＳ Ｐゴシック" charset="0"/>
                  <a:sym typeface="VAG Rounded Std Bold" charset="0"/>
                </a:rPr>
                <a:t>.</a:t>
              </a:r>
            </a:p>
          </p:txBody>
        </p:sp>
        <p:pic>
          <p:nvPicPr>
            <p:cNvPr id="9" name="Picture 6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360000">
              <a:off x="5463" y="109"/>
              <a:ext cx="2320" cy="2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486797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/>
          </p:cNvSpPr>
          <p:nvPr/>
        </p:nvSpPr>
        <p:spPr bwMode="auto">
          <a:xfrm>
            <a:off x="279400" y="1527175"/>
            <a:ext cx="2813050" cy="154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892175" algn="l"/>
              </a:tabLst>
            </a:pP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En la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tierra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puso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montañas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,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ríos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, mares y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lagos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,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Plantas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y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árboles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.</a:t>
            </a:r>
          </a:p>
        </p:txBody>
      </p:sp>
      <p:sp>
        <p:nvSpPr>
          <p:cNvPr id="3" name="Rectangle 3"/>
          <p:cNvSpPr>
            <a:spLocks/>
          </p:cNvSpPr>
          <p:nvPr/>
        </p:nvSpPr>
        <p:spPr bwMode="auto">
          <a:xfrm>
            <a:off x="295275" y="3482975"/>
            <a:ext cx="2990850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892175" algn="l"/>
              </a:tabLst>
            </a:pP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También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creo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las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aves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del cielo, los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peces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del mar y los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animales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de la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tierra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.</a:t>
            </a:r>
          </a:p>
        </p:txBody>
      </p:sp>
      <p:pic>
        <p:nvPicPr>
          <p:cNvPr id="4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9999">
            <a:off x="3600450" y="1100138"/>
            <a:ext cx="2598738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40000">
            <a:off x="6232525" y="3084513"/>
            <a:ext cx="2589213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913" y="5010150"/>
            <a:ext cx="1579562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861048"/>
            <a:ext cx="1579563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825" y="1285875"/>
            <a:ext cx="15811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2797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/>
          </p:cNvSpPr>
          <p:nvPr/>
        </p:nvSpPr>
        <p:spPr bwMode="auto">
          <a:xfrm>
            <a:off x="369888" y="2125663"/>
            <a:ext cx="2535237" cy="231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892175" algn="l"/>
              </a:tabLst>
            </a:pP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Dios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quedó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muy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contento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porque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vio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que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todo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lo que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había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hecho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era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bueno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y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maravilloso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.</a:t>
            </a:r>
          </a:p>
        </p:txBody>
      </p:sp>
      <p:pic>
        <p:nvPicPr>
          <p:cNvPr id="3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36423">
            <a:off x="3293882" y="1382873"/>
            <a:ext cx="4973638" cy="515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561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/>
          </p:cNvSpPr>
          <p:nvPr/>
        </p:nvSpPr>
        <p:spPr bwMode="auto">
          <a:xfrm>
            <a:off x="298450" y="1795463"/>
            <a:ext cx="2160588" cy="346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892175" algn="l"/>
              </a:tabLst>
            </a:pP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Dios ha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creado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todo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libremente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por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amor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. Y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todo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nos lo ha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regalado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a los hombres y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mujeres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, a los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niños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y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niñas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.</a:t>
            </a:r>
          </a:p>
        </p:txBody>
      </p:sp>
      <p:pic>
        <p:nvPicPr>
          <p:cNvPr id="3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61502">
            <a:off x="2599962" y="1802465"/>
            <a:ext cx="6097534" cy="4277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0780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00">
            <a:off x="4111625" y="3917950"/>
            <a:ext cx="2616200" cy="238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0000">
            <a:off x="6143625" y="2065338"/>
            <a:ext cx="2741613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/>
          </p:cNvSpPr>
          <p:nvPr/>
        </p:nvSpPr>
        <p:spPr bwMode="auto">
          <a:xfrm>
            <a:off x="512763" y="4276725"/>
            <a:ext cx="3598862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892175" algn="l"/>
              </a:tabLst>
            </a:pP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Dios quiere que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cuidemos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con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cariño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todas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las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cosas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creadas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.</a:t>
            </a:r>
          </a:p>
        </p:txBody>
      </p:sp>
      <p:pic>
        <p:nvPicPr>
          <p:cNvPr id="3" name="Picture 1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80001">
            <a:off x="619125" y="1230313"/>
            <a:ext cx="3000375" cy="273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00">
            <a:off x="3719513" y="866775"/>
            <a:ext cx="3000375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513" y="1938338"/>
            <a:ext cx="2517775" cy="244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44645">
            <a:off x="6194425" y="3089275"/>
            <a:ext cx="27940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/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413" y="4027488"/>
            <a:ext cx="2438400" cy="202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/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44645">
            <a:off x="4286250" y="4772025"/>
            <a:ext cx="2562225" cy="96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7756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9999">
            <a:off x="4952639" y="1596668"/>
            <a:ext cx="3875088" cy="307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>
            <a:spLocks/>
          </p:cNvSpPr>
          <p:nvPr/>
        </p:nvSpPr>
        <p:spPr bwMode="auto">
          <a:xfrm>
            <a:off x="128588" y="1465263"/>
            <a:ext cx="2392362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>
              <a:tabLst>
                <a:tab pos="892175" algn="l"/>
              </a:tabLst>
            </a:pP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Dios es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bueno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y ha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creado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cosas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 </a:t>
            </a:r>
            <a:r>
              <a:rPr lang="en-US" sz="2500" dirty="0" err="1">
                <a:latin typeface="VAG Rounded Std Bold" charset="0"/>
                <a:ea typeface="ＭＳ Ｐゴシック" charset="0"/>
                <a:sym typeface="VAG Rounded Std Bold" charset="0"/>
              </a:rPr>
              <a:t>maravillosas</a:t>
            </a:r>
            <a:r>
              <a:rPr lang="en-US" sz="2500" dirty="0">
                <a:latin typeface="VAG Rounded Std Bold" charset="0"/>
                <a:ea typeface="ＭＳ Ｐゴシック" charset="0"/>
                <a:sym typeface="VAG Rounded Std Bold" charset="0"/>
              </a:rPr>
              <a:t>.</a:t>
            </a:r>
          </a:p>
        </p:txBody>
      </p:sp>
      <p:pic>
        <p:nvPicPr>
          <p:cNvPr id="3" name="Picture 5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0000">
            <a:off x="2994025" y="1296988"/>
            <a:ext cx="2625725" cy="204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60001">
            <a:off x="4210050" y="3524250"/>
            <a:ext cx="3786188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9999">
            <a:off x="349250" y="3127375"/>
            <a:ext cx="3857625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4389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a predetermin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predeterminado.thmx</Template>
  <TotalTime>70</TotalTime>
  <Words>202</Words>
  <Application>Microsoft Macintosh PowerPoint</Application>
  <PresentationFormat>Presentación en pantalla (4:3)</PresentationFormat>
  <Paragraphs>18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Tema predeterminado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cvx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Israel xc</dc:creator>
  <cp:lastModifiedBy>Israel xc</cp:lastModifiedBy>
  <cp:revision>8</cp:revision>
  <dcterms:created xsi:type="dcterms:W3CDTF">2015-12-01T15:05:02Z</dcterms:created>
  <dcterms:modified xsi:type="dcterms:W3CDTF">2015-12-02T08:21:33Z</dcterms:modified>
</cp:coreProperties>
</file>