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 autoAdjust="0"/>
    <p:restoredTop sz="94626" autoAdjust="0"/>
  </p:normalViewPr>
  <p:slideViewPr>
    <p:cSldViewPr snapToGrid="0" snapToObjects="1">
      <p:cViewPr varScale="1">
        <p:scale>
          <a:sx n="143" d="100"/>
          <a:sy n="143" d="100"/>
        </p:scale>
        <p:origin x="-21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06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36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48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31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1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17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68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26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5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23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42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342900" y="1500188"/>
            <a:ext cx="3598863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Gracias, Padre,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por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la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belleza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de la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creación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.</a:t>
            </a:r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1">
            <a:off x="623888" y="2338388"/>
            <a:ext cx="50101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999">
            <a:off x="4539721" y="1647460"/>
            <a:ext cx="43307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05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387350" y="1357313"/>
            <a:ext cx="3598863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Gracias, Padre,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por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llamarnos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a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mejorar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el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mundo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que nos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rodea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,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haciendo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cosas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útiles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.</a:t>
            </a:r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000">
            <a:off x="690563" y="2908300"/>
            <a:ext cx="4706937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4254500" y="1617463"/>
            <a:ext cx="48053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68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179763" y="4456113"/>
            <a:ext cx="2484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tabLst>
                <a:tab pos="892175" algn="l"/>
              </a:tabLst>
            </a:pPr>
            <a:r>
              <a:rPr lang="en-US">
                <a:latin typeface="L VAG Rounded Light" charset="0"/>
                <a:ea typeface="ＭＳ Ｐゴシック" charset="0"/>
                <a:sym typeface="L VAG Rounded Light" charset="0"/>
              </a:rPr>
              <a:t>Proyecto de Religión</a:t>
            </a:r>
          </a:p>
          <a:p>
            <a:pPr>
              <a:tabLst>
                <a:tab pos="892175" algn="l"/>
              </a:tabLst>
            </a:pPr>
            <a:r>
              <a:rPr lang="en-US" sz="1700">
                <a:latin typeface="L VAG Rounded Light" charset="0"/>
                <a:ea typeface="ＭＳ Ｐゴシック" charset="0"/>
                <a:sym typeface="L VAG Rounded Light" charset="0"/>
              </a:rPr>
              <a:t>Educación Primaria</a:t>
            </a:r>
          </a:p>
        </p:txBody>
      </p:sp>
      <p:pic>
        <p:nvPicPr>
          <p:cNvPr id="6" name="Imagen 5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/>
          </p:cNvSpPr>
          <p:nvPr/>
        </p:nvSpPr>
        <p:spPr bwMode="auto">
          <a:xfrm>
            <a:off x="1387475" y="1411288"/>
            <a:ext cx="3983038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Dios Padre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crea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para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nosotros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el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mundo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.</a:t>
            </a:r>
          </a:p>
        </p:txBody>
      </p:sp>
      <p:pic>
        <p:nvPicPr>
          <p:cNvPr id="2" name="Imagen 1" descr="DIOS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28" y="1312112"/>
            <a:ext cx="5530672" cy="5545887"/>
          </a:xfrm>
          <a:prstGeom prst="rect">
            <a:avLst/>
          </a:prstGeom>
        </p:spPr>
      </p:pic>
      <p:pic>
        <p:nvPicPr>
          <p:cNvPr id="7" name="Imagen 6" descr="1b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1" y="2933034"/>
            <a:ext cx="3726104" cy="35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5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279400" y="1527175"/>
            <a:ext cx="196532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El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libro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sagrado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de la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Biblia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nos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cuenta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que Dios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creó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el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mundo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para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todos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nosotros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en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seis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días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4" t="7661" r="6952" b="10699"/>
          <a:stretch>
            <a:fillRect/>
          </a:stretch>
        </p:blipFill>
        <p:spPr bwMode="auto">
          <a:xfrm rot="21097885">
            <a:off x="2605088" y="2305050"/>
            <a:ext cx="1339850" cy="1974850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55">
            <a:off x="4299927" y="1537040"/>
            <a:ext cx="4136497" cy="525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09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/>
          </p:cNvSpPr>
          <p:nvPr/>
        </p:nvSpPr>
        <p:spPr bwMode="auto">
          <a:xfrm>
            <a:off x="279400" y="1525616"/>
            <a:ext cx="2313347" cy="116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Al principio Dios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creó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el cielo y la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tierra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,</a:t>
            </a:r>
          </a:p>
        </p:txBody>
      </p:sp>
      <p:sp>
        <p:nvSpPr>
          <p:cNvPr id="3" name="Rectangle 5"/>
          <p:cNvSpPr>
            <a:spLocks/>
          </p:cNvSpPr>
          <p:nvPr/>
        </p:nvSpPr>
        <p:spPr bwMode="auto">
          <a:xfrm>
            <a:off x="276225" y="3186437"/>
            <a:ext cx="2036096" cy="77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el sol, la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luna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y las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estrellas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.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79400" y="992188"/>
            <a:ext cx="5964238" cy="2633662"/>
            <a:chOff x="0" y="0"/>
            <a:chExt cx="5342" cy="2360"/>
          </a:xfrm>
        </p:grpSpPr>
        <p:sp>
          <p:nvSpPr>
            <p:cNvPr id="5" name="Rectangle 2"/>
            <p:cNvSpPr>
              <a:spLocks/>
            </p:cNvSpPr>
            <p:nvPr/>
          </p:nvSpPr>
          <p:spPr bwMode="auto">
            <a:xfrm>
              <a:off x="0" y="478"/>
              <a:ext cx="2072" cy="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016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>
                <a:tabLst>
                  <a:tab pos="892175" algn="l"/>
                </a:tabLst>
              </a:pPr>
              <a:r>
                <a:rPr lang="en-US" sz="2500" dirty="0">
                  <a:latin typeface="VAG Rounded Std Bold" charset="0"/>
                  <a:ea typeface="ＭＳ Ｐゴシック" charset="0"/>
                  <a:sym typeface="VAG Rounded Std Bold" charset="0"/>
                </a:rPr>
                <a:t>Al principio Dios </a:t>
              </a:r>
              <a:r>
                <a:rPr lang="en-US" sz="2500" dirty="0" err="1">
                  <a:latin typeface="VAG Rounded Std Bold" charset="0"/>
                  <a:ea typeface="ＭＳ Ｐゴシック" charset="0"/>
                  <a:sym typeface="VAG Rounded Std Bold" charset="0"/>
                </a:rPr>
                <a:t>creó</a:t>
              </a:r>
              <a:r>
                <a:rPr lang="en-US" sz="2500" dirty="0">
                  <a:latin typeface="VAG Rounded Std Bold" charset="0"/>
                  <a:ea typeface="ＭＳ Ｐゴシック" charset="0"/>
                  <a:sym typeface="VAG Rounded Std Bold" charset="0"/>
                </a:rPr>
                <a:t> el cielo y la </a:t>
              </a:r>
              <a:r>
                <a:rPr lang="en-US" sz="2500" dirty="0" err="1">
                  <a:latin typeface="VAG Rounded Std Bold" charset="0"/>
                  <a:ea typeface="ＭＳ Ｐゴシック" charset="0"/>
                  <a:sym typeface="VAG Rounded Std Bold" charset="0"/>
                </a:rPr>
                <a:t>tierra</a:t>
              </a:r>
              <a:r>
                <a:rPr lang="en-US" sz="2500" dirty="0">
                  <a:latin typeface="VAG Rounded Std Bold" charset="0"/>
                  <a:ea typeface="ＭＳ Ｐゴシック" charset="0"/>
                  <a:sym typeface="VAG Rounded Std Bold" charset="0"/>
                </a:rPr>
                <a:t>,</a:t>
              </a:r>
            </a:p>
          </p:txBody>
        </p:sp>
        <p:pic>
          <p:nvPicPr>
            <p:cNvPr id="6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999">
              <a:off x="2974" y="97"/>
              <a:ext cx="2328" cy="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276225" y="2855913"/>
            <a:ext cx="8736013" cy="2665412"/>
            <a:chOff x="0" y="0"/>
            <a:chExt cx="7826" cy="2387"/>
          </a:xfrm>
        </p:grpSpPr>
        <p:sp>
          <p:nvSpPr>
            <p:cNvPr id="8" name="Rectangle 5"/>
            <p:cNvSpPr>
              <a:spLocks/>
            </p:cNvSpPr>
            <p:nvPr/>
          </p:nvSpPr>
          <p:spPr bwMode="auto">
            <a:xfrm>
              <a:off x="0" y="296"/>
              <a:ext cx="182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016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>
                <a:tabLst>
                  <a:tab pos="892175" algn="l"/>
                </a:tabLst>
              </a:pPr>
              <a:r>
                <a:rPr lang="en-US" sz="2500" dirty="0">
                  <a:latin typeface="VAG Rounded Std Bold" charset="0"/>
                  <a:ea typeface="ＭＳ Ｐゴシック" charset="0"/>
                  <a:sym typeface="VAG Rounded Std Bold" charset="0"/>
                </a:rPr>
                <a:t>el sol, la </a:t>
              </a:r>
              <a:r>
                <a:rPr lang="en-US" sz="2500" dirty="0" err="1">
                  <a:latin typeface="VAG Rounded Std Bold" charset="0"/>
                  <a:ea typeface="ＭＳ Ｐゴシック" charset="0"/>
                  <a:sym typeface="VAG Rounded Std Bold" charset="0"/>
                </a:rPr>
                <a:t>luna</a:t>
              </a:r>
              <a:r>
                <a:rPr lang="en-US" sz="2500" dirty="0">
                  <a:latin typeface="VAG Rounded Std Bold" charset="0"/>
                  <a:ea typeface="ＭＳ Ｐゴシック" charset="0"/>
                  <a:sym typeface="VAG Rounded Std Bold" charset="0"/>
                </a:rPr>
                <a:t> y las </a:t>
              </a:r>
              <a:r>
                <a:rPr lang="en-US" sz="2500" dirty="0" err="1">
                  <a:latin typeface="VAG Rounded Std Bold" charset="0"/>
                  <a:ea typeface="ＭＳ Ｐゴシック" charset="0"/>
                  <a:sym typeface="VAG Rounded Std Bold" charset="0"/>
                </a:rPr>
                <a:t>estrellas</a:t>
              </a:r>
              <a:r>
                <a:rPr lang="en-US" sz="2500" dirty="0">
                  <a:latin typeface="VAG Rounded Std Bold" charset="0"/>
                  <a:ea typeface="ＭＳ Ｐゴシック" charset="0"/>
                  <a:sym typeface="VAG Rounded Std Bold" charset="0"/>
                </a:rPr>
                <a:t>.</a:t>
              </a:r>
            </a:p>
          </p:txBody>
        </p:sp>
        <p:pic>
          <p:nvPicPr>
            <p:cNvPr id="9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60000">
              <a:off x="5463" y="109"/>
              <a:ext cx="2320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867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279400" y="1527175"/>
            <a:ext cx="281305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En la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tierra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puso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montañas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,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ríos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, mares y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lagos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,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Plantas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y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árboles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.</a:t>
            </a:r>
          </a:p>
        </p:txBody>
      </p:sp>
      <p:sp>
        <p:nvSpPr>
          <p:cNvPr id="3" name="Rectangle 3"/>
          <p:cNvSpPr>
            <a:spLocks/>
          </p:cNvSpPr>
          <p:nvPr/>
        </p:nvSpPr>
        <p:spPr bwMode="auto">
          <a:xfrm>
            <a:off x="295275" y="3482975"/>
            <a:ext cx="29908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También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creo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las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aves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del cielo, los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peces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del mar y los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animales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de la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tierra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.</a:t>
            </a: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999">
            <a:off x="3600450" y="1100138"/>
            <a:ext cx="25987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00">
            <a:off x="6232525" y="3084513"/>
            <a:ext cx="25892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5010150"/>
            <a:ext cx="157956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15795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1285875"/>
            <a:ext cx="15811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79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369888" y="2125663"/>
            <a:ext cx="2535237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Dios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quedó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muy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contento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porque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vio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que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todo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lo que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había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hecho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era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bueno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y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maravilloso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.</a:t>
            </a:r>
          </a:p>
        </p:txBody>
      </p:sp>
      <p:pic>
        <p:nvPicPr>
          <p:cNvPr id="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423">
            <a:off x="3293882" y="1382873"/>
            <a:ext cx="4973638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6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/>
          </p:cNvSpPr>
          <p:nvPr/>
        </p:nvSpPr>
        <p:spPr bwMode="auto">
          <a:xfrm>
            <a:off x="298450" y="1795463"/>
            <a:ext cx="216058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Dios ha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creado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todo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libremente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por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amor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. Y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todo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nos lo ha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regalado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a los hombres y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mujeres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, a los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niños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y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niñas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.</a:t>
            </a:r>
          </a:p>
        </p:txBody>
      </p:sp>
      <p:pic>
        <p:nvPicPr>
          <p:cNvPr id="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502">
            <a:off x="2599962" y="1802465"/>
            <a:ext cx="6097534" cy="427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78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4111625" y="3917950"/>
            <a:ext cx="26162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000">
            <a:off x="6143625" y="2065338"/>
            <a:ext cx="2741613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/>
          </p:cNvSpPr>
          <p:nvPr/>
        </p:nvSpPr>
        <p:spPr bwMode="auto">
          <a:xfrm>
            <a:off x="512763" y="4276725"/>
            <a:ext cx="359886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Dios quiere que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cuidemos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con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cariño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todas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las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cosas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creadas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.</a:t>
            </a:r>
          </a:p>
        </p:txBody>
      </p:sp>
      <p:pic>
        <p:nvPicPr>
          <p:cNvPr id="3" name="Picture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1">
            <a:off x="619125" y="1230313"/>
            <a:ext cx="3000375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3719513" y="866775"/>
            <a:ext cx="30003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1938338"/>
            <a:ext cx="251777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4645">
            <a:off x="6194425" y="3089275"/>
            <a:ext cx="27940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4027488"/>
            <a:ext cx="243840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4645">
            <a:off x="4286250" y="4772025"/>
            <a:ext cx="2562225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75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999">
            <a:off x="4952639" y="1596668"/>
            <a:ext cx="3875088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/>
          </p:cNvSpPr>
          <p:nvPr/>
        </p:nvSpPr>
        <p:spPr bwMode="auto">
          <a:xfrm>
            <a:off x="128588" y="1465263"/>
            <a:ext cx="2392362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892175" algn="l"/>
              </a:tabLst>
            </a:pP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Dios es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bueno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y ha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creado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cosas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 </a:t>
            </a:r>
            <a:r>
              <a:rPr lang="en-US" sz="2500" dirty="0" err="1">
                <a:latin typeface="VAG Rounded Std Bold" charset="0"/>
                <a:ea typeface="ＭＳ Ｐゴシック" charset="0"/>
                <a:sym typeface="VAG Rounded Std Bold" charset="0"/>
              </a:rPr>
              <a:t>maravillosas</a:t>
            </a:r>
            <a:r>
              <a:rPr lang="en-US" sz="2500" dirty="0">
                <a:latin typeface="VAG Rounded Std Bold" charset="0"/>
                <a:ea typeface="ＭＳ Ｐゴシック" charset="0"/>
                <a:sym typeface="VAG Rounded Std Bold" charset="0"/>
              </a:rPr>
              <a:t>.</a:t>
            </a:r>
          </a:p>
        </p:txBody>
      </p:sp>
      <p:pic>
        <p:nvPicPr>
          <p:cNvPr id="3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000">
            <a:off x="2994025" y="1296988"/>
            <a:ext cx="262572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001">
            <a:off x="4210050" y="3524250"/>
            <a:ext cx="378618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999">
            <a:off x="349250" y="3127375"/>
            <a:ext cx="385762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38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predeterminado.thmx</Template>
  <TotalTime>70</TotalTime>
  <Words>202</Words>
  <Application>Microsoft Macintosh PowerPoint</Application>
  <PresentationFormat>Presentación en pantalla (4:3)</PresentationFormat>
  <Paragraphs>18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cvx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Israel xc</dc:creator>
  <cp:lastModifiedBy>Israel xc</cp:lastModifiedBy>
  <cp:revision>8</cp:revision>
  <dcterms:created xsi:type="dcterms:W3CDTF">2015-12-01T15:05:02Z</dcterms:created>
  <dcterms:modified xsi:type="dcterms:W3CDTF">2015-12-02T08:21:33Z</dcterms:modified>
</cp:coreProperties>
</file>